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22"/>
  </p:handoutMasterIdLst>
  <p:sldIdLst>
    <p:sldId id="360" r:id="rId3"/>
    <p:sldId id="257" r:id="rId4"/>
    <p:sldId id="363" r:id="rId5"/>
    <p:sldId id="273" r:id="rId6"/>
    <p:sldId id="1628" r:id="rId7"/>
    <p:sldId id="364" r:id="rId8"/>
    <p:sldId id="1629" r:id="rId9"/>
    <p:sldId id="270" r:id="rId10"/>
    <p:sldId id="1649" r:id="rId11"/>
    <p:sldId id="1650" r:id="rId12"/>
    <p:sldId id="1640" r:id="rId13"/>
    <p:sldId id="365" r:id="rId14"/>
    <p:sldId id="1632" r:id="rId15"/>
    <p:sldId id="1630" r:id="rId16"/>
    <p:sldId id="1633" r:id="rId17"/>
    <p:sldId id="260" r:id="rId18"/>
    <p:sldId id="366" r:id="rId19"/>
    <p:sldId id="288" r:id="rId20"/>
    <p:sldId id="162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72" y="1062"/>
      </p:cViewPr>
      <p:guideLst>
        <p:guide orient="horz" pos="2208"/>
        <p:guide pos="3804"/>
      </p:guideLst>
    </p:cSldViewPr>
  </p:slideViewPr>
  <p:notesTextViewPr>
    <p:cViewPr>
      <p:scale>
        <a:sx n="1" d="1"/>
        <a:sy n="1" d="1"/>
      </p:scale>
      <p:origin x="0" y="0"/>
    </p:cViewPr>
  </p:notesTextViewPr>
  <p:notesViewPr>
    <p:cSldViewPr snapToGrid="0">
      <p:cViewPr varScale="1">
        <p:scale>
          <a:sx n="84" d="100"/>
          <a:sy n="84" d="100"/>
        </p:scale>
        <p:origin x="2226"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2BE163-9036-48BF-AE49-DABDC0BE825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5AA013-8A70-4EDB-A490-09C885AB365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lvl1pPr>
              <a:defRPr/>
            </a:lvl1pPr>
          </a:lstStyle>
          <a:p>
            <a:fld id="{54E9D00D-C245-4274-9A51-2BEE53311D2C}" type="datetime1">
              <a:rPr lang="zh-CN" altLang="en-US"/>
            </a:fld>
            <a:endParaRPr lang="zh-CN" altLang="en-US" sz="1800">
              <a:solidFill>
                <a:schemeClr val="tx1"/>
              </a:solidFill>
            </a:endParaRPr>
          </a:p>
        </p:txBody>
      </p:sp>
      <p:sp>
        <p:nvSpPr>
          <p:cNvPr id="4" name="页脚占位符 3"/>
          <p:cNvSpPr>
            <a:spLocks noGrp="1"/>
          </p:cNvSpPr>
          <p:nvPr>
            <p:ph type="ftr" sz="quarter" idx="11"/>
          </p:nvPr>
        </p:nvSpPr>
        <p:spPr>
          <a:xfrm>
            <a:off x="4038600" y="6356350"/>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0"/>
            <a:ext cx="2743200" cy="365125"/>
          </a:xfrm>
        </p:spPr>
        <p:txBody>
          <a:bodyPr/>
          <a:lstStyle>
            <a:lvl1pPr>
              <a:defRPr/>
            </a:lvl1pPr>
          </a:lstStyle>
          <a:p>
            <a:fld id="{A0A85C41-AF6F-4DB6-BB6E-375CA4BA9B75}" type="slidenum">
              <a:rPr lang="zh-CN" altLang="en-US"/>
            </a:fld>
            <a:endParaRPr lang="zh-CN" altLang="en-US" sz="180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2249" b="3376"/>
          <a:stretch>
            <a:fillRect/>
          </a:stretch>
        </p:blipFill>
        <p:spPr>
          <a:xfrm>
            <a:off x="0" y="0"/>
            <a:ext cx="12192000" cy="6858000"/>
          </a:xfrm>
          <a:prstGeom prst="rect">
            <a:avLst/>
          </a:prstGeom>
        </p:spPr>
      </p:pic>
      <p:sp>
        <p:nvSpPr>
          <p:cNvPr id="2" name="矩形 1"/>
          <p:cNvSpPr/>
          <p:nvPr/>
        </p:nvSpPr>
        <p:spPr>
          <a:xfrm>
            <a:off x="0" y="-1"/>
            <a:ext cx="12192000" cy="6857999"/>
          </a:xfrm>
          <a:prstGeom prst="rect">
            <a:avLst/>
          </a:prstGeom>
          <a:solidFill>
            <a:srgbClr val="0020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7" name="矩形 6"/>
          <p:cNvSpPr/>
          <p:nvPr/>
        </p:nvSpPr>
        <p:spPr>
          <a:xfrm>
            <a:off x="1200150" y="0"/>
            <a:ext cx="4895850" cy="6857998"/>
          </a:xfrm>
          <a:prstGeom prst="rect">
            <a:avLst/>
          </a:pr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1657350" y="2028825"/>
            <a:ext cx="310038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600" i="0" u="none" strike="noStrike" kern="1200" cap="none" spc="300" normalizeH="0" baseline="0" noProof="0" dirty="0">
                <a:ln>
                  <a:noFill/>
                </a:ln>
                <a:solidFill>
                  <a:schemeClr val="bg1"/>
                </a:solidFill>
                <a:effectLst/>
                <a:uLnTx/>
                <a:uFillTx/>
                <a:latin typeface="+mj-lt"/>
                <a:ea typeface="微软雅黑" panose="020B0503020204020204" pitchFamily="34" charset="-122"/>
                <a:cs typeface="+mn-cs"/>
              </a:rPr>
              <a:t>2020</a:t>
            </a:r>
            <a:endParaRPr kumimoji="0" lang="en-US" altLang="zh-CN" sz="6600" i="0" u="none" strike="noStrike" kern="1200" cap="none" spc="300" normalizeH="0" baseline="0" noProof="0" dirty="0">
              <a:ln>
                <a:noFill/>
              </a:ln>
              <a:solidFill>
                <a:schemeClr val="bg1"/>
              </a:solidFill>
              <a:effectLst/>
              <a:uLnTx/>
              <a:uFillTx/>
              <a:latin typeface="+mj-lt"/>
              <a:ea typeface="微软雅黑" panose="020B0503020204020204" pitchFamily="34" charset="-122"/>
              <a:cs typeface="+mn-cs"/>
            </a:endParaRPr>
          </a:p>
        </p:txBody>
      </p:sp>
      <p:cxnSp>
        <p:nvCxnSpPr>
          <p:cNvPr id="14" name="直接连接符 13"/>
          <p:cNvCxnSpPr/>
          <p:nvPr/>
        </p:nvCxnSpPr>
        <p:spPr>
          <a:xfrm>
            <a:off x="1857375" y="1714500"/>
            <a:ext cx="150018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57350" y="3068420"/>
            <a:ext cx="292608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FFFFFF"/>
                </a:solidFill>
                <a:effectLst/>
                <a:uLnTx/>
                <a:uFillTx/>
                <a:latin typeface="+mj-ea"/>
                <a:ea typeface="+mj-ea"/>
                <a:cs typeface="+mn-cs"/>
              </a:rPr>
              <a:t>卷集开发小组</a:t>
            </a:r>
            <a:endParaRPr kumimoji="0" lang="zh-CN" altLang="en-US" sz="3600" b="0" i="0" u="none" strike="noStrike" kern="1200" cap="none" spc="0" normalizeH="0" baseline="0" noProof="0" dirty="0">
              <a:ln>
                <a:noFill/>
              </a:ln>
              <a:solidFill>
                <a:srgbClr val="FFFFFF"/>
              </a:solidFill>
              <a:effectLst/>
              <a:uLnTx/>
              <a:uFillTx/>
              <a:latin typeface="+mj-ea"/>
              <a:ea typeface="+mj-ea"/>
              <a:cs typeface="+mn-cs"/>
            </a:endParaRPr>
          </a:p>
        </p:txBody>
      </p:sp>
      <p:cxnSp>
        <p:nvCxnSpPr>
          <p:cNvPr id="16" name="直接连接符 15"/>
          <p:cNvCxnSpPr/>
          <p:nvPr/>
        </p:nvCxnSpPr>
        <p:spPr>
          <a:xfrm>
            <a:off x="1857375" y="4186237"/>
            <a:ext cx="150018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1" name="矩形 30"/>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设计开发</a:t>
            </a:r>
            <a:endParaRPr lang="zh-CN" altLang="en-US" sz="2800" b="1" dirty="0">
              <a:solidFill>
                <a:schemeClr val="bg1"/>
              </a:solidFill>
            </a:endParaRPr>
          </a:p>
        </p:txBody>
      </p:sp>
      <p:pic>
        <p:nvPicPr>
          <p:cNvPr id="5" name="图片 4" descr="JFQR{J1JXO9AA50%@IY@Y%1"/>
          <p:cNvPicPr>
            <a:picLocks noChangeAspect="1"/>
          </p:cNvPicPr>
          <p:nvPr/>
        </p:nvPicPr>
        <p:blipFill>
          <a:blip r:embed="rId2"/>
          <a:stretch>
            <a:fillRect/>
          </a:stretch>
        </p:blipFill>
        <p:spPr>
          <a:xfrm>
            <a:off x="2929255" y="546735"/>
            <a:ext cx="3438525" cy="6096000"/>
          </a:xfrm>
          <a:prstGeom prst="rect">
            <a:avLst/>
          </a:prstGeom>
        </p:spPr>
      </p:pic>
      <p:sp>
        <p:nvSpPr>
          <p:cNvPr id="2" name="文本框 1"/>
          <p:cNvSpPr txBox="1"/>
          <p:nvPr/>
        </p:nvSpPr>
        <p:spPr>
          <a:xfrm>
            <a:off x="7007225" y="550545"/>
            <a:ext cx="2654935" cy="521970"/>
          </a:xfrm>
          <a:prstGeom prst="rect">
            <a:avLst/>
          </a:prstGeom>
          <a:noFill/>
        </p:spPr>
        <p:txBody>
          <a:bodyPr wrap="square" rtlCol="0">
            <a:spAutoFit/>
          </a:bodyPr>
          <a:p>
            <a:r>
              <a:rPr lang="zh-CN" altLang="en-US" sz="2800">
                <a:solidFill>
                  <a:schemeClr val="bg1"/>
                </a:solidFill>
              </a:rPr>
              <a:t>主界面</a:t>
            </a:r>
            <a:endParaRPr lang="zh-CN" altLang="en-US" sz="2800">
              <a:solidFill>
                <a:schemeClr val="bg1"/>
              </a:solidFill>
            </a:endParaRPr>
          </a:p>
        </p:txBody>
      </p:sp>
      <p:sp>
        <p:nvSpPr>
          <p:cNvPr id="3" name="文本框 2"/>
          <p:cNvSpPr txBox="1"/>
          <p:nvPr/>
        </p:nvSpPr>
        <p:spPr>
          <a:xfrm>
            <a:off x="7091045" y="1838325"/>
            <a:ext cx="3373755" cy="922020"/>
          </a:xfrm>
          <a:prstGeom prst="rect">
            <a:avLst/>
          </a:prstGeom>
          <a:noFill/>
        </p:spPr>
        <p:txBody>
          <a:bodyPr wrap="square" rtlCol="0">
            <a:spAutoFit/>
          </a:bodyPr>
          <a:p>
            <a:pPr marL="285750" indent="-285750">
              <a:buFont typeface="Arial" panose="020B0604020202020204" pitchFamily="34" charset="0"/>
              <a:buChar char="•"/>
            </a:pPr>
            <a:r>
              <a:rPr lang="zh-CN" altLang="en-US">
                <a:solidFill>
                  <a:schemeClr val="bg1"/>
                </a:solidFill>
              </a:rPr>
              <a:t>查看历史问卷</a:t>
            </a:r>
            <a:endParaRPr lang="zh-CN" altLang="en-US">
              <a:solidFill>
                <a:schemeClr val="bg1"/>
              </a:solidFill>
            </a:endParaRPr>
          </a:p>
          <a:p>
            <a:pPr marL="285750" indent="-285750">
              <a:buFont typeface="Arial" panose="020B0604020202020204" pitchFamily="34" charset="0"/>
              <a:buChar char="•"/>
            </a:pPr>
            <a:r>
              <a:rPr lang="zh-CN" altLang="en-US">
                <a:solidFill>
                  <a:schemeClr val="bg1"/>
                </a:solidFill>
              </a:rPr>
              <a:t>创建问卷</a:t>
            </a:r>
            <a:endParaRPr lang="zh-CN" altLang="en-US">
              <a:solidFill>
                <a:schemeClr val="bg1"/>
              </a:solidFill>
            </a:endParaRPr>
          </a:p>
          <a:p>
            <a:pPr marL="285750" indent="-285750">
              <a:buFont typeface="Arial" panose="020B0604020202020204" pitchFamily="34" charset="0"/>
              <a:buChar char="•"/>
            </a:pPr>
            <a:r>
              <a:rPr lang="zh-CN" altLang="en-US">
                <a:solidFill>
                  <a:schemeClr val="bg1"/>
                </a:solidFill>
              </a:rPr>
              <a:t>设置</a:t>
            </a:r>
            <a:endParaRPr lang="zh-CN" alt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1" name="矩形 30"/>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设计开发</a:t>
            </a:r>
            <a:endParaRPr lang="zh-CN" altLang="en-US" sz="2800" b="1" dirty="0">
              <a:solidFill>
                <a:schemeClr val="bg1"/>
              </a:solidFill>
            </a:endParaRPr>
          </a:p>
        </p:txBody>
      </p:sp>
      <p:pic>
        <p:nvPicPr>
          <p:cNvPr id="2" name="图片 1" descr="T@1(CU{GI1_U3GGLZF($FLU"/>
          <p:cNvPicPr>
            <a:picLocks noChangeAspect="1"/>
          </p:cNvPicPr>
          <p:nvPr/>
        </p:nvPicPr>
        <p:blipFill>
          <a:blip r:embed="rId2"/>
          <a:stretch>
            <a:fillRect/>
          </a:stretch>
        </p:blipFill>
        <p:spPr>
          <a:xfrm>
            <a:off x="2777490" y="550545"/>
            <a:ext cx="3438525" cy="6096000"/>
          </a:xfrm>
          <a:prstGeom prst="rect">
            <a:avLst/>
          </a:prstGeom>
        </p:spPr>
      </p:pic>
      <p:sp>
        <p:nvSpPr>
          <p:cNvPr id="3" name="文本框 2"/>
          <p:cNvSpPr txBox="1"/>
          <p:nvPr/>
        </p:nvSpPr>
        <p:spPr>
          <a:xfrm>
            <a:off x="6911340" y="5944235"/>
            <a:ext cx="2308225" cy="460375"/>
          </a:xfrm>
          <a:prstGeom prst="rect">
            <a:avLst/>
          </a:prstGeom>
          <a:noFill/>
        </p:spPr>
        <p:txBody>
          <a:bodyPr wrap="square" rtlCol="0">
            <a:spAutoFit/>
          </a:bodyPr>
          <a:p>
            <a:r>
              <a:rPr lang="zh-CN" altLang="en-US" sz="2400">
                <a:solidFill>
                  <a:schemeClr val="bg1"/>
                </a:solidFill>
              </a:rPr>
              <a:t>创建问卷预览</a:t>
            </a:r>
            <a:endParaRPr lang="zh-CN" altLang="en-US" sz="24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 name="矩形 2"/>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66739" y="1254258"/>
            <a:ext cx="2258520" cy="434948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91591" y="0"/>
            <a:ext cx="180881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74142" y="4118234"/>
            <a:ext cx="1407160" cy="460375"/>
          </a:xfrm>
          <a:prstGeom prst="rect">
            <a:avLst/>
          </a:prstGeom>
          <a:noFill/>
        </p:spPr>
        <p:txBody>
          <a:bodyPr wrap="none" rtlCol="0">
            <a:spAutoFit/>
          </a:bodyPr>
          <a:lstStyle/>
          <a:p>
            <a:r>
              <a:rPr lang="zh-CN" altLang="en-US" sz="2400" b="1" dirty="0">
                <a:solidFill>
                  <a:schemeClr val="bg1"/>
                </a:solidFill>
              </a:rPr>
              <a:t>群内讨论</a:t>
            </a:r>
            <a:endParaRPr lang="zh-CN" altLang="en-US" sz="2400" b="1" dirty="0">
              <a:solidFill>
                <a:schemeClr val="bg1"/>
              </a:solidFill>
            </a:endParaRPr>
          </a:p>
        </p:txBody>
      </p:sp>
      <p:sp>
        <p:nvSpPr>
          <p:cNvPr id="7" name="文本框 6"/>
          <p:cNvSpPr txBox="1"/>
          <p:nvPr/>
        </p:nvSpPr>
        <p:spPr>
          <a:xfrm rot="5400000">
            <a:off x="5405391" y="2647721"/>
            <a:ext cx="1381212" cy="523220"/>
          </a:xfrm>
          <a:prstGeom prst="rect">
            <a:avLst/>
          </a:prstGeom>
          <a:noFill/>
        </p:spPr>
        <p:txBody>
          <a:bodyPr wrap="none" rtlCol="0">
            <a:spAutoFit/>
          </a:bodyPr>
          <a:lstStyle/>
          <a:p>
            <a:pPr algn="ctr"/>
            <a:r>
              <a:rPr lang="en-US" altLang="zh-CN" sz="2800" spc="300" dirty="0">
                <a:solidFill>
                  <a:schemeClr val="bg1"/>
                </a:solidFill>
                <a:latin typeface="+mj-lt"/>
              </a:rPr>
              <a:t>PART 3</a:t>
            </a:r>
            <a:endParaRPr lang="zh-CN" altLang="en-US" sz="2800" spc="300" dirty="0">
              <a:solidFill>
                <a:schemeClr val="bg1"/>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550664"/>
            <a:ext cx="449706" cy="4236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9" name="文本框 38"/>
          <p:cNvSpPr txBox="1"/>
          <p:nvPr/>
        </p:nvSpPr>
        <p:spPr>
          <a:xfrm>
            <a:off x="486323" y="546692"/>
            <a:ext cx="1612900" cy="521970"/>
          </a:xfrm>
          <a:prstGeom prst="rect">
            <a:avLst/>
          </a:prstGeom>
          <a:noFill/>
        </p:spPr>
        <p:txBody>
          <a:bodyPr wrap="none" rtlCol="0">
            <a:spAutoFit/>
          </a:bodyPr>
          <a:lstStyle/>
          <a:p>
            <a:r>
              <a:rPr lang="zh-CN" altLang="en-US" sz="2800" b="1" dirty="0">
                <a:solidFill>
                  <a:srgbClr val="002060"/>
                </a:solidFill>
              </a:rPr>
              <a:t>群内讨论</a:t>
            </a:r>
            <a:endParaRPr lang="zh-CN" altLang="en-US" sz="2800" b="1" dirty="0">
              <a:solidFill>
                <a:srgbClr val="002060"/>
              </a:solidFill>
            </a:endParaRPr>
          </a:p>
        </p:txBody>
      </p:sp>
      <p:pic>
        <p:nvPicPr>
          <p:cNvPr id="2" name="图片 1"/>
          <p:cNvPicPr>
            <a:picLocks noChangeAspect="1"/>
          </p:cNvPicPr>
          <p:nvPr/>
        </p:nvPicPr>
        <p:blipFill>
          <a:blip r:embed="rId1"/>
          <a:stretch>
            <a:fillRect/>
          </a:stretch>
        </p:blipFill>
        <p:spPr>
          <a:xfrm>
            <a:off x="3390900" y="0"/>
            <a:ext cx="3371850" cy="3571875"/>
          </a:xfrm>
          <a:prstGeom prst="rect">
            <a:avLst/>
          </a:prstGeom>
        </p:spPr>
      </p:pic>
      <p:pic>
        <p:nvPicPr>
          <p:cNvPr id="6" name="图片 5"/>
          <p:cNvPicPr>
            <a:picLocks noChangeAspect="1"/>
          </p:cNvPicPr>
          <p:nvPr/>
        </p:nvPicPr>
        <p:blipFill>
          <a:blip r:embed="rId2"/>
          <a:stretch>
            <a:fillRect/>
          </a:stretch>
        </p:blipFill>
        <p:spPr>
          <a:xfrm>
            <a:off x="0" y="1358900"/>
            <a:ext cx="3390900" cy="4724400"/>
          </a:xfrm>
          <a:prstGeom prst="rect">
            <a:avLst/>
          </a:prstGeom>
        </p:spPr>
      </p:pic>
      <p:pic>
        <p:nvPicPr>
          <p:cNvPr id="3" name="图片 2"/>
          <p:cNvPicPr>
            <a:picLocks noChangeAspect="1"/>
          </p:cNvPicPr>
          <p:nvPr/>
        </p:nvPicPr>
        <p:blipFill>
          <a:blip r:embed="rId3"/>
          <a:stretch>
            <a:fillRect/>
          </a:stretch>
        </p:blipFill>
        <p:spPr>
          <a:xfrm>
            <a:off x="3390900" y="3571875"/>
            <a:ext cx="3371215" cy="3321685"/>
          </a:xfrm>
          <a:prstGeom prst="rect">
            <a:avLst/>
          </a:prstGeom>
        </p:spPr>
      </p:pic>
      <p:pic>
        <p:nvPicPr>
          <p:cNvPr id="4" name="图片 3"/>
          <p:cNvPicPr>
            <a:picLocks noChangeAspect="1"/>
          </p:cNvPicPr>
          <p:nvPr/>
        </p:nvPicPr>
        <p:blipFill>
          <a:blip r:embed="rId4"/>
          <a:stretch>
            <a:fillRect/>
          </a:stretch>
        </p:blipFill>
        <p:spPr>
          <a:xfrm>
            <a:off x="6762750" y="1530350"/>
            <a:ext cx="3495675" cy="4381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550664"/>
            <a:ext cx="449706" cy="4236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9" name="文本框 38"/>
          <p:cNvSpPr txBox="1"/>
          <p:nvPr/>
        </p:nvSpPr>
        <p:spPr>
          <a:xfrm>
            <a:off x="486323" y="546692"/>
            <a:ext cx="1612900" cy="521970"/>
          </a:xfrm>
          <a:prstGeom prst="rect">
            <a:avLst/>
          </a:prstGeom>
          <a:noFill/>
        </p:spPr>
        <p:txBody>
          <a:bodyPr wrap="none" rtlCol="0">
            <a:spAutoFit/>
          </a:bodyPr>
          <a:lstStyle/>
          <a:p>
            <a:r>
              <a:rPr lang="zh-CN" altLang="en-US" sz="2800" b="1" dirty="0">
                <a:solidFill>
                  <a:srgbClr val="002060"/>
                </a:solidFill>
              </a:rPr>
              <a:t>群内讨论</a:t>
            </a:r>
            <a:endParaRPr lang="zh-CN" altLang="en-US" sz="2800" b="1" dirty="0">
              <a:solidFill>
                <a:srgbClr val="002060"/>
              </a:solidFill>
            </a:endParaRPr>
          </a:p>
        </p:txBody>
      </p:sp>
      <p:pic>
        <p:nvPicPr>
          <p:cNvPr id="7" name="图片 6"/>
          <p:cNvPicPr>
            <a:picLocks noChangeAspect="1"/>
          </p:cNvPicPr>
          <p:nvPr/>
        </p:nvPicPr>
        <p:blipFill>
          <a:blip r:embed="rId1"/>
          <a:stretch>
            <a:fillRect/>
          </a:stretch>
        </p:blipFill>
        <p:spPr>
          <a:xfrm>
            <a:off x="0" y="1207135"/>
            <a:ext cx="3524250" cy="5162550"/>
          </a:xfrm>
          <a:prstGeom prst="rect">
            <a:avLst/>
          </a:prstGeom>
        </p:spPr>
      </p:pic>
      <p:pic>
        <p:nvPicPr>
          <p:cNvPr id="8" name="图片 7"/>
          <p:cNvPicPr>
            <a:picLocks noChangeAspect="1"/>
          </p:cNvPicPr>
          <p:nvPr/>
        </p:nvPicPr>
        <p:blipFill>
          <a:blip r:embed="rId2"/>
          <a:stretch>
            <a:fillRect/>
          </a:stretch>
        </p:blipFill>
        <p:spPr>
          <a:xfrm>
            <a:off x="3524250" y="1971675"/>
            <a:ext cx="3630295" cy="2914650"/>
          </a:xfrm>
          <a:prstGeom prst="rect">
            <a:avLst/>
          </a:prstGeom>
        </p:spPr>
      </p:pic>
      <p:pic>
        <p:nvPicPr>
          <p:cNvPr id="9" name="图片 8"/>
          <p:cNvPicPr>
            <a:picLocks noChangeAspect="1"/>
          </p:cNvPicPr>
          <p:nvPr/>
        </p:nvPicPr>
        <p:blipFill>
          <a:blip r:embed="rId3"/>
          <a:stretch>
            <a:fillRect/>
          </a:stretch>
        </p:blipFill>
        <p:spPr>
          <a:xfrm>
            <a:off x="7154545" y="839470"/>
            <a:ext cx="3514725" cy="5372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550664"/>
            <a:ext cx="449706" cy="4236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9" name="文本框 38"/>
          <p:cNvSpPr txBox="1"/>
          <p:nvPr/>
        </p:nvSpPr>
        <p:spPr>
          <a:xfrm>
            <a:off x="486323" y="546692"/>
            <a:ext cx="1612900" cy="521970"/>
          </a:xfrm>
          <a:prstGeom prst="rect">
            <a:avLst/>
          </a:prstGeom>
          <a:noFill/>
        </p:spPr>
        <p:txBody>
          <a:bodyPr wrap="none" rtlCol="0">
            <a:spAutoFit/>
          </a:bodyPr>
          <a:lstStyle/>
          <a:p>
            <a:r>
              <a:rPr lang="zh-CN" altLang="en-US" sz="2800" b="1" dirty="0">
                <a:solidFill>
                  <a:srgbClr val="002060"/>
                </a:solidFill>
              </a:rPr>
              <a:t>群内讨论</a:t>
            </a:r>
            <a:endParaRPr lang="zh-CN" altLang="en-US" sz="2800" b="1" dirty="0">
              <a:solidFill>
                <a:srgbClr val="002060"/>
              </a:solidFill>
            </a:endParaRPr>
          </a:p>
        </p:txBody>
      </p:sp>
      <p:pic>
        <p:nvPicPr>
          <p:cNvPr id="2" name="图片 1"/>
          <p:cNvPicPr>
            <a:picLocks noChangeAspect="1"/>
          </p:cNvPicPr>
          <p:nvPr/>
        </p:nvPicPr>
        <p:blipFill>
          <a:blip r:embed="rId1"/>
          <a:stretch>
            <a:fillRect/>
          </a:stretch>
        </p:blipFill>
        <p:spPr>
          <a:xfrm>
            <a:off x="0" y="1195070"/>
            <a:ext cx="3495675" cy="4772025"/>
          </a:xfrm>
          <a:prstGeom prst="rect">
            <a:avLst/>
          </a:prstGeom>
        </p:spPr>
      </p:pic>
      <p:pic>
        <p:nvPicPr>
          <p:cNvPr id="3" name="图片 2"/>
          <p:cNvPicPr>
            <a:picLocks noChangeAspect="1"/>
          </p:cNvPicPr>
          <p:nvPr/>
        </p:nvPicPr>
        <p:blipFill>
          <a:blip r:embed="rId2"/>
          <a:stretch>
            <a:fillRect/>
          </a:stretch>
        </p:blipFill>
        <p:spPr>
          <a:xfrm>
            <a:off x="3495675" y="944245"/>
            <a:ext cx="3641090" cy="5273040"/>
          </a:xfrm>
          <a:prstGeom prst="rect">
            <a:avLst/>
          </a:prstGeom>
        </p:spPr>
      </p:pic>
      <p:pic>
        <p:nvPicPr>
          <p:cNvPr id="4" name="图片 3"/>
          <p:cNvPicPr>
            <a:picLocks noChangeAspect="1"/>
          </p:cNvPicPr>
          <p:nvPr/>
        </p:nvPicPr>
        <p:blipFill>
          <a:blip r:embed="rId3"/>
          <a:stretch>
            <a:fillRect/>
          </a:stretch>
        </p:blipFill>
        <p:spPr>
          <a:xfrm>
            <a:off x="7136765" y="1809115"/>
            <a:ext cx="3486150" cy="38766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0" y="550664"/>
            <a:ext cx="449706" cy="4236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9" name="文本框 38"/>
          <p:cNvSpPr txBox="1"/>
          <p:nvPr/>
        </p:nvSpPr>
        <p:spPr>
          <a:xfrm>
            <a:off x="486323" y="546692"/>
            <a:ext cx="1612900" cy="521970"/>
          </a:xfrm>
          <a:prstGeom prst="rect">
            <a:avLst/>
          </a:prstGeom>
          <a:noFill/>
        </p:spPr>
        <p:txBody>
          <a:bodyPr wrap="none" rtlCol="0">
            <a:spAutoFit/>
          </a:bodyPr>
          <a:lstStyle/>
          <a:p>
            <a:r>
              <a:rPr lang="zh-CN" altLang="en-US" sz="2800" b="1" dirty="0">
                <a:solidFill>
                  <a:srgbClr val="002060"/>
                </a:solidFill>
              </a:rPr>
              <a:t>群内讨论</a:t>
            </a:r>
            <a:endParaRPr lang="zh-CN" altLang="en-US" sz="2800" b="1" dirty="0">
              <a:solidFill>
                <a:srgbClr val="002060"/>
              </a:solidFill>
            </a:endParaRPr>
          </a:p>
        </p:txBody>
      </p:sp>
      <p:pic>
        <p:nvPicPr>
          <p:cNvPr id="4" name="图片 3"/>
          <p:cNvPicPr>
            <a:picLocks noChangeAspect="1"/>
          </p:cNvPicPr>
          <p:nvPr/>
        </p:nvPicPr>
        <p:blipFill>
          <a:blip r:embed="rId1"/>
          <a:stretch>
            <a:fillRect/>
          </a:stretch>
        </p:blipFill>
        <p:spPr>
          <a:xfrm>
            <a:off x="0" y="1974850"/>
            <a:ext cx="3486150" cy="3876675"/>
          </a:xfrm>
          <a:prstGeom prst="rect">
            <a:avLst/>
          </a:prstGeom>
        </p:spPr>
      </p:pic>
      <p:pic>
        <p:nvPicPr>
          <p:cNvPr id="5" name="图片 4"/>
          <p:cNvPicPr>
            <a:picLocks noChangeAspect="1"/>
          </p:cNvPicPr>
          <p:nvPr/>
        </p:nvPicPr>
        <p:blipFill>
          <a:blip r:embed="rId2"/>
          <a:stretch>
            <a:fillRect/>
          </a:stretch>
        </p:blipFill>
        <p:spPr>
          <a:xfrm>
            <a:off x="3486150" y="1717675"/>
            <a:ext cx="3524250" cy="4391025"/>
          </a:xfrm>
          <a:prstGeom prst="rect">
            <a:avLst/>
          </a:prstGeom>
        </p:spPr>
      </p:pic>
      <p:pic>
        <p:nvPicPr>
          <p:cNvPr id="8" name="图片 7"/>
          <p:cNvPicPr>
            <a:picLocks noChangeAspect="1"/>
          </p:cNvPicPr>
          <p:nvPr/>
        </p:nvPicPr>
        <p:blipFill>
          <a:blip r:embed="rId3"/>
          <a:stretch>
            <a:fillRect/>
          </a:stretch>
        </p:blipFill>
        <p:spPr>
          <a:xfrm>
            <a:off x="7010400" y="303530"/>
            <a:ext cx="3842385" cy="62515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 name="矩形 2"/>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66739" y="1254258"/>
            <a:ext cx="2258520" cy="434948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91591" y="0"/>
            <a:ext cx="180881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88112" y="4118234"/>
            <a:ext cx="1447832" cy="461665"/>
          </a:xfrm>
          <a:prstGeom prst="rect">
            <a:avLst/>
          </a:prstGeom>
          <a:noFill/>
        </p:spPr>
        <p:txBody>
          <a:bodyPr wrap="none" rtlCol="0">
            <a:spAutoFit/>
          </a:bodyPr>
          <a:lstStyle/>
          <a:p>
            <a:r>
              <a:rPr lang="zh-CN" altLang="en-US" sz="2400" b="1" dirty="0">
                <a:solidFill>
                  <a:schemeClr val="bg1"/>
                </a:solidFill>
              </a:rPr>
              <a:t>团队管理</a:t>
            </a:r>
            <a:endParaRPr lang="zh-CN" altLang="en-US" sz="2400" b="1" dirty="0">
              <a:solidFill>
                <a:schemeClr val="bg1"/>
              </a:solidFill>
            </a:endParaRPr>
          </a:p>
        </p:txBody>
      </p:sp>
      <p:sp>
        <p:nvSpPr>
          <p:cNvPr id="7" name="文本框 6"/>
          <p:cNvSpPr txBox="1"/>
          <p:nvPr/>
        </p:nvSpPr>
        <p:spPr>
          <a:xfrm rot="5400000">
            <a:off x="5411002" y="2647721"/>
            <a:ext cx="1369990" cy="523220"/>
          </a:xfrm>
          <a:prstGeom prst="rect">
            <a:avLst/>
          </a:prstGeom>
          <a:noFill/>
        </p:spPr>
        <p:txBody>
          <a:bodyPr wrap="none" rtlCol="0">
            <a:spAutoFit/>
          </a:bodyPr>
          <a:lstStyle/>
          <a:p>
            <a:pPr algn="ctr"/>
            <a:r>
              <a:rPr lang="en-US" altLang="zh-CN" sz="2800" spc="300" dirty="0">
                <a:solidFill>
                  <a:schemeClr val="bg1"/>
                </a:solidFill>
                <a:latin typeface="+mj-lt"/>
              </a:rPr>
              <a:t>PART 4</a:t>
            </a:r>
            <a:endParaRPr lang="zh-CN" altLang="en-US" sz="2800" spc="300" dirty="0">
              <a:solidFill>
                <a:schemeClr val="bg1"/>
              </a:solidFill>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7" name="矩形 36"/>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02" name="矩形 7"/>
          <p:cNvSpPr>
            <a:spLocks noChangeArrowheads="1"/>
          </p:cNvSpPr>
          <p:nvPr/>
        </p:nvSpPr>
        <p:spPr bwMode="auto">
          <a:xfrm>
            <a:off x="647700" y="2149475"/>
            <a:ext cx="2136775" cy="3833813"/>
          </a:xfrm>
          <a:prstGeom prst="rect">
            <a:avLst/>
          </a:prstGeom>
          <a:solidFill>
            <a:srgbClr val="FFFFFF"/>
          </a:solidFill>
          <a:ln w="25400">
            <a:solidFill>
              <a:srgbClr val="0070C0"/>
            </a:solidFill>
            <a:miter lim="800000"/>
          </a:ln>
        </p:spPr>
        <p:txBody>
          <a:bodyPr anchor="ctr"/>
          <a:lstStyle>
            <a:lvl1pPr defTabSz="1216025" eaLnBrk="0" hangingPunct="0">
              <a:defRPr>
                <a:solidFill>
                  <a:schemeClr val="tx1"/>
                </a:solidFill>
                <a:latin typeface="Calibri" panose="020F0502020204030204" charset="0"/>
                <a:ea typeface="宋体" panose="02010600030101010101" pitchFamily="2" charset="-122"/>
              </a:defRPr>
            </a:lvl1pPr>
            <a:lvl2pPr marL="742950" indent="-285750" defTabSz="1216025" eaLnBrk="0" hangingPunct="0">
              <a:defRPr>
                <a:solidFill>
                  <a:schemeClr val="tx1"/>
                </a:solidFill>
                <a:latin typeface="Calibri" panose="020F0502020204030204" charset="0"/>
                <a:ea typeface="宋体" panose="02010600030101010101" pitchFamily="2" charset="-122"/>
              </a:defRPr>
            </a:lvl2pPr>
            <a:lvl3pPr marL="1143000" indent="-228600" defTabSz="1216025" eaLnBrk="0" hangingPunct="0">
              <a:defRPr>
                <a:solidFill>
                  <a:schemeClr val="tx1"/>
                </a:solidFill>
                <a:latin typeface="Calibri" panose="020F0502020204030204" charset="0"/>
                <a:ea typeface="宋体" panose="02010600030101010101" pitchFamily="2" charset="-122"/>
              </a:defRPr>
            </a:lvl3pPr>
            <a:lvl4pPr marL="1600200" indent="-228600" defTabSz="1216025" eaLnBrk="0" hangingPunct="0">
              <a:defRPr>
                <a:solidFill>
                  <a:schemeClr val="tx1"/>
                </a:solidFill>
                <a:latin typeface="Calibri" panose="020F0502020204030204" charset="0"/>
                <a:ea typeface="宋体" panose="02010600030101010101" pitchFamily="2" charset="-122"/>
              </a:defRPr>
            </a:lvl4pPr>
            <a:lvl5pPr marL="2057400" indent="-228600" defTabSz="1216025" eaLnBrk="0" hangingPunct="0">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3" name="Pentagon 2355"/>
          <p:cNvSpPr>
            <a:spLocks noChangeArrowheads="1"/>
          </p:cNvSpPr>
          <p:nvPr/>
        </p:nvSpPr>
        <p:spPr bwMode="auto">
          <a:xfrm rot="5400000">
            <a:off x="1025208" y="1771650"/>
            <a:ext cx="1398588" cy="2154237"/>
          </a:xfrm>
          <a:prstGeom prst="homePlate">
            <a:avLst>
              <a:gd name="adj" fmla="val 0"/>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id-ID" altLang="en-US"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Rounded Rectangle 2359"/>
          <p:cNvSpPr>
            <a:spLocks noChangeArrowheads="1"/>
          </p:cNvSpPr>
          <p:nvPr/>
        </p:nvSpPr>
        <p:spPr bwMode="auto">
          <a:xfrm>
            <a:off x="828993" y="5295900"/>
            <a:ext cx="1792287" cy="446088"/>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梁英寒</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29705" name="文本框 10"/>
          <p:cNvSpPr txBox="1">
            <a:spLocks noChangeArrowheads="1"/>
          </p:cNvSpPr>
          <p:nvPr/>
        </p:nvSpPr>
        <p:spPr bwMode="auto">
          <a:xfrm>
            <a:off x="1117283"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dirty="0">
                <a:solidFill>
                  <a:srgbClr val="FFFFFF"/>
                </a:solidFill>
                <a:latin typeface="+mj-lt"/>
                <a:ea typeface="微软雅黑" panose="020B0503020204020204" pitchFamily="34" charset="-122"/>
                <a:sym typeface="Arial" panose="020B0604020202020204" pitchFamily="34" charset="0"/>
              </a:rPr>
              <a:t>01</a:t>
            </a:r>
            <a:endParaRPr lang="zh-CN" altLang="en-US" sz="4000" dirty="0">
              <a:solidFill>
                <a:srgbClr val="FFFFFF"/>
              </a:solidFill>
              <a:latin typeface="+mj-lt"/>
              <a:ea typeface="微软雅黑" panose="020B0503020204020204" pitchFamily="34" charset="-122"/>
              <a:sym typeface="Arial" panose="020B0604020202020204" pitchFamily="34" charset="0"/>
            </a:endParaRPr>
          </a:p>
        </p:txBody>
      </p:sp>
      <p:sp>
        <p:nvSpPr>
          <p:cNvPr id="29706" name="矩形 11"/>
          <p:cNvSpPr>
            <a:spLocks noChangeArrowheads="1"/>
          </p:cNvSpPr>
          <p:nvPr/>
        </p:nvSpPr>
        <p:spPr bwMode="auto">
          <a:xfrm>
            <a:off x="2817495" y="2149475"/>
            <a:ext cx="2136775" cy="3833813"/>
          </a:xfrm>
          <a:prstGeom prst="rect">
            <a:avLst/>
          </a:prstGeom>
          <a:solidFill>
            <a:srgbClr val="FFFFFF"/>
          </a:solidFill>
          <a:ln w="25400">
            <a:solidFill>
              <a:srgbClr val="404040"/>
            </a:solidFill>
            <a:miter lim="800000"/>
          </a:ln>
        </p:spPr>
        <p:txBody>
          <a:bodyPr anchor="ctr"/>
          <a:lstStyle>
            <a:lvl1pPr defTabSz="1216025" eaLnBrk="0" hangingPunct="0">
              <a:defRPr>
                <a:solidFill>
                  <a:schemeClr val="tx1"/>
                </a:solidFill>
                <a:latin typeface="Calibri" panose="020F0502020204030204" charset="0"/>
                <a:ea typeface="宋体" panose="02010600030101010101" pitchFamily="2" charset="-122"/>
              </a:defRPr>
            </a:lvl1pPr>
            <a:lvl2pPr marL="742950" indent="-285750" defTabSz="1216025" eaLnBrk="0" hangingPunct="0">
              <a:defRPr>
                <a:solidFill>
                  <a:schemeClr val="tx1"/>
                </a:solidFill>
                <a:latin typeface="Calibri" panose="020F0502020204030204" charset="0"/>
                <a:ea typeface="宋体" panose="02010600030101010101" pitchFamily="2" charset="-122"/>
              </a:defRPr>
            </a:lvl2pPr>
            <a:lvl3pPr marL="1143000" indent="-228600" defTabSz="1216025" eaLnBrk="0" hangingPunct="0">
              <a:defRPr>
                <a:solidFill>
                  <a:schemeClr val="tx1"/>
                </a:solidFill>
                <a:latin typeface="Calibri" panose="020F0502020204030204" charset="0"/>
                <a:ea typeface="宋体" panose="02010600030101010101" pitchFamily="2" charset="-122"/>
              </a:defRPr>
            </a:lvl3pPr>
            <a:lvl4pPr marL="1600200" indent="-228600" defTabSz="1216025" eaLnBrk="0" hangingPunct="0">
              <a:defRPr>
                <a:solidFill>
                  <a:schemeClr val="tx1"/>
                </a:solidFill>
                <a:latin typeface="Calibri" panose="020F0502020204030204" charset="0"/>
                <a:ea typeface="宋体" panose="02010600030101010101" pitchFamily="2" charset="-122"/>
              </a:defRPr>
            </a:lvl4pPr>
            <a:lvl5pPr marL="2057400" indent="-228600" defTabSz="1216025" eaLnBrk="0" hangingPunct="0">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7" name="Pentagon 2355"/>
          <p:cNvSpPr>
            <a:spLocks noChangeArrowheads="1"/>
          </p:cNvSpPr>
          <p:nvPr/>
        </p:nvSpPr>
        <p:spPr bwMode="auto">
          <a:xfrm rot="5400000">
            <a:off x="3178651" y="1772444"/>
            <a:ext cx="1398588" cy="2152650"/>
          </a:xfrm>
          <a:prstGeom prst="homePlate">
            <a:avLst>
              <a:gd name="adj" fmla="val 0"/>
            </a:avLst>
          </a:prstGeom>
          <a:solidFill>
            <a:srgbClr val="002060"/>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id-ID" altLang="en-US"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Rounded Rectangle 2359"/>
          <p:cNvSpPr>
            <a:spLocks noChangeArrowheads="1"/>
          </p:cNvSpPr>
          <p:nvPr/>
        </p:nvSpPr>
        <p:spPr bwMode="auto">
          <a:xfrm>
            <a:off x="2971483" y="5295900"/>
            <a:ext cx="1793875" cy="446088"/>
          </a:xfrm>
          <a:prstGeom prst="roundRect">
            <a:avLst>
              <a:gd name="adj" fmla="val 16667"/>
            </a:avLst>
          </a:prstGeom>
          <a:solidFill>
            <a:srgbClr val="002060"/>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李文彬</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29709" name="文本框 14"/>
          <p:cNvSpPr txBox="1">
            <a:spLocks noChangeArrowheads="1"/>
          </p:cNvSpPr>
          <p:nvPr/>
        </p:nvSpPr>
        <p:spPr bwMode="auto">
          <a:xfrm>
            <a:off x="3269933"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rgbClr val="FFFFFF"/>
                </a:solidFill>
                <a:latin typeface="+mj-lt"/>
                <a:ea typeface="微软雅黑" panose="020B0503020204020204" pitchFamily="34" charset="-122"/>
                <a:sym typeface="Arial" panose="020B0604020202020204" pitchFamily="34" charset="0"/>
              </a:rPr>
              <a:t>02</a:t>
            </a:r>
            <a:endParaRPr lang="zh-CN" altLang="en-US" sz="4000">
              <a:solidFill>
                <a:srgbClr val="FFFFFF"/>
              </a:solidFill>
              <a:latin typeface="+mj-lt"/>
              <a:ea typeface="微软雅黑" panose="020B0503020204020204" pitchFamily="34" charset="-122"/>
              <a:sym typeface="Arial" panose="020B0604020202020204" pitchFamily="34" charset="0"/>
            </a:endParaRPr>
          </a:p>
        </p:txBody>
      </p:sp>
      <p:sp>
        <p:nvSpPr>
          <p:cNvPr id="29710" name="矩形 15"/>
          <p:cNvSpPr>
            <a:spLocks noChangeArrowheads="1"/>
          </p:cNvSpPr>
          <p:nvPr/>
        </p:nvSpPr>
        <p:spPr bwMode="auto">
          <a:xfrm>
            <a:off x="4970145" y="2149475"/>
            <a:ext cx="2138363" cy="3833813"/>
          </a:xfrm>
          <a:prstGeom prst="rect">
            <a:avLst/>
          </a:prstGeom>
          <a:solidFill>
            <a:srgbClr val="FFFFFF"/>
          </a:solidFill>
          <a:ln w="25400">
            <a:solidFill>
              <a:srgbClr val="0070C0"/>
            </a:solidFill>
            <a:miter lim="800000"/>
          </a:ln>
        </p:spPr>
        <p:txBody>
          <a:bodyPr anchor="ctr"/>
          <a:lstStyle>
            <a:lvl1pPr defTabSz="1216025" eaLnBrk="0" hangingPunct="0">
              <a:defRPr>
                <a:solidFill>
                  <a:schemeClr val="tx1"/>
                </a:solidFill>
                <a:latin typeface="Calibri" panose="020F0502020204030204" charset="0"/>
                <a:ea typeface="宋体" panose="02010600030101010101" pitchFamily="2" charset="-122"/>
              </a:defRPr>
            </a:lvl1pPr>
            <a:lvl2pPr marL="742950" indent="-285750" defTabSz="1216025" eaLnBrk="0" hangingPunct="0">
              <a:defRPr>
                <a:solidFill>
                  <a:schemeClr val="tx1"/>
                </a:solidFill>
                <a:latin typeface="Calibri" panose="020F0502020204030204" charset="0"/>
                <a:ea typeface="宋体" panose="02010600030101010101" pitchFamily="2" charset="-122"/>
              </a:defRPr>
            </a:lvl2pPr>
            <a:lvl3pPr marL="1143000" indent="-228600" defTabSz="1216025" eaLnBrk="0" hangingPunct="0">
              <a:defRPr>
                <a:solidFill>
                  <a:schemeClr val="tx1"/>
                </a:solidFill>
                <a:latin typeface="Calibri" panose="020F0502020204030204" charset="0"/>
                <a:ea typeface="宋体" panose="02010600030101010101" pitchFamily="2" charset="-122"/>
              </a:defRPr>
            </a:lvl3pPr>
            <a:lvl4pPr marL="1600200" indent="-228600" defTabSz="1216025" eaLnBrk="0" hangingPunct="0">
              <a:defRPr>
                <a:solidFill>
                  <a:schemeClr val="tx1"/>
                </a:solidFill>
                <a:latin typeface="Calibri" panose="020F0502020204030204" charset="0"/>
                <a:ea typeface="宋体" panose="02010600030101010101" pitchFamily="2" charset="-122"/>
              </a:defRPr>
            </a:lvl4pPr>
            <a:lvl5pPr marL="2057400" indent="-228600" defTabSz="1216025" eaLnBrk="0" hangingPunct="0">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Pentagon 2355"/>
          <p:cNvSpPr>
            <a:spLocks noChangeArrowheads="1"/>
          </p:cNvSpPr>
          <p:nvPr/>
        </p:nvSpPr>
        <p:spPr bwMode="auto">
          <a:xfrm rot="5400000">
            <a:off x="5332095" y="1771650"/>
            <a:ext cx="1398588" cy="2154238"/>
          </a:xfrm>
          <a:prstGeom prst="homePlate">
            <a:avLst>
              <a:gd name="adj" fmla="val 0"/>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id-ID" altLang="en-US"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Rounded Rectangle 2359"/>
          <p:cNvSpPr>
            <a:spLocks noChangeArrowheads="1"/>
          </p:cNvSpPr>
          <p:nvPr/>
        </p:nvSpPr>
        <p:spPr bwMode="auto">
          <a:xfrm>
            <a:off x="5125720" y="5295900"/>
            <a:ext cx="1792288" cy="446088"/>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王星渝</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29713" name="文本框 18"/>
          <p:cNvSpPr txBox="1">
            <a:spLocks noChangeArrowheads="1"/>
          </p:cNvSpPr>
          <p:nvPr/>
        </p:nvSpPr>
        <p:spPr bwMode="auto">
          <a:xfrm>
            <a:off x="5422583" y="2428875"/>
            <a:ext cx="11985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rgbClr val="FFFFFF"/>
                </a:solidFill>
                <a:latin typeface="+mj-lt"/>
                <a:ea typeface="微软雅黑" panose="020B0503020204020204" pitchFamily="34" charset="-122"/>
                <a:sym typeface="Arial" panose="020B0604020202020204" pitchFamily="34" charset="0"/>
              </a:rPr>
              <a:t>03</a:t>
            </a:r>
            <a:endParaRPr lang="zh-CN" altLang="en-US" sz="4000">
              <a:solidFill>
                <a:srgbClr val="FFFFFF"/>
              </a:solidFill>
              <a:latin typeface="+mj-lt"/>
              <a:ea typeface="微软雅黑" panose="020B0503020204020204" pitchFamily="34" charset="-122"/>
              <a:sym typeface="Arial" panose="020B0604020202020204" pitchFamily="34" charset="0"/>
            </a:endParaRPr>
          </a:p>
        </p:txBody>
      </p:sp>
      <p:sp>
        <p:nvSpPr>
          <p:cNvPr id="29714" name="矩形 19"/>
          <p:cNvSpPr>
            <a:spLocks noChangeArrowheads="1"/>
          </p:cNvSpPr>
          <p:nvPr/>
        </p:nvSpPr>
        <p:spPr bwMode="auto">
          <a:xfrm>
            <a:off x="7108508" y="2149475"/>
            <a:ext cx="2136775" cy="3833813"/>
          </a:xfrm>
          <a:prstGeom prst="rect">
            <a:avLst/>
          </a:prstGeom>
          <a:solidFill>
            <a:srgbClr val="FFFFFF"/>
          </a:solidFill>
          <a:ln w="25400">
            <a:solidFill>
              <a:srgbClr val="404040"/>
            </a:solidFill>
            <a:miter lim="800000"/>
          </a:ln>
        </p:spPr>
        <p:txBody>
          <a:bodyPr anchor="ctr"/>
          <a:lstStyle>
            <a:lvl1pPr defTabSz="1216025" eaLnBrk="0" hangingPunct="0">
              <a:defRPr>
                <a:solidFill>
                  <a:schemeClr val="tx1"/>
                </a:solidFill>
                <a:latin typeface="Calibri" panose="020F0502020204030204" charset="0"/>
                <a:ea typeface="宋体" panose="02010600030101010101" pitchFamily="2" charset="-122"/>
              </a:defRPr>
            </a:lvl1pPr>
            <a:lvl2pPr marL="742950" indent="-285750" defTabSz="1216025" eaLnBrk="0" hangingPunct="0">
              <a:defRPr>
                <a:solidFill>
                  <a:schemeClr val="tx1"/>
                </a:solidFill>
                <a:latin typeface="Calibri" panose="020F0502020204030204" charset="0"/>
                <a:ea typeface="宋体" panose="02010600030101010101" pitchFamily="2" charset="-122"/>
              </a:defRPr>
            </a:lvl2pPr>
            <a:lvl3pPr marL="1143000" indent="-228600" defTabSz="1216025" eaLnBrk="0" hangingPunct="0">
              <a:defRPr>
                <a:solidFill>
                  <a:schemeClr val="tx1"/>
                </a:solidFill>
                <a:latin typeface="Calibri" panose="020F0502020204030204" charset="0"/>
                <a:ea typeface="宋体" panose="02010600030101010101" pitchFamily="2" charset="-122"/>
              </a:defRPr>
            </a:lvl3pPr>
            <a:lvl4pPr marL="1600200" indent="-228600" defTabSz="1216025" eaLnBrk="0" hangingPunct="0">
              <a:defRPr>
                <a:solidFill>
                  <a:schemeClr val="tx1"/>
                </a:solidFill>
                <a:latin typeface="Calibri" panose="020F0502020204030204" charset="0"/>
                <a:ea typeface="宋体" panose="02010600030101010101" pitchFamily="2" charset="-122"/>
              </a:defRPr>
            </a:lvl4pPr>
            <a:lvl5pPr marL="2057400" indent="-228600" defTabSz="1216025" eaLnBrk="0" hangingPunct="0">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5" name="Pentagon 2355"/>
          <p:cNvSpPr>
            <a:spLocks noChangeArrowheads="1"/>
          </p:cNvSpPr>
          <p:nvPr/>
        </p:nvSpPr>
        <p:spPr bwMode="auto">
          <a:xfrm rot="5400000">
            <a:off x="7469664" y="1772444"/>
            <a:ext cx="1398588" cy="2152650"/>
          </a:xfrm>
          <a:prstGeom prst="homePlate">
            <a:avLst>
              <a:gd name="adj" fmla="val 0"/>
            </a:avLst>
          </a:prstGeom>
          <a:solidFill>
            <a:srgbClr val="002060"/>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id-ID" altLang="en-US"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6" name="Rounded Rectangle 2359"/>
          <p:cNvSpPr>
            <a:spLocks noChangeArrowheads="1"/>
          </p:cNvSpPr>
          <p:nvPr/>
        </p:nvSpPr>
        <p:spPr bwMode="auto">
          <a:xfrm>
            <a:off x="7262495" y="5295900"/>
            <a:ext cx="1793875" cy="446088"/>
          </a:xfrm>
          <a:prstGeom prst="roundRect">
            <a:avLst>
              <a:gd name="adj" fmla="val 16667"/>
            </a:avLst>
          </a:prstGeom>
          <a:solidFill>
            <a:srgbClr val="002060"/>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姜春波</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29717" name="文本框 22"/>
          <p:cNvSpPr txBox="1">
            <a:spLocks noChangeArrowheads="1"/>
          </p:cNvSpPr>
          <p:nvPr/>
        </p:nvSpPr>
        <p:spPr bwMode="auto">
          <a:xfrm>
            <a:off x="7560945"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a:solidFill>
                  <a:srgbClr val="FFFFFF"/>
                </a:solidFill>
                <a:latin typeface="+mj-lt"/>
                <a:ea typeface="微软雅黑" panose="020B0503020204020204" pitchFamily="34" charset="-122"/>
                <a:sym typeface="Arial" panose="020B0604020202020204" pitchFamily="34" charset="0"/>
              </a:rPr>
              <a:t>04</a:t>
            </a:r>
            <a:endParaRPr lang="zh-CN" altLang="en-US" sz="4000">
              <a:solidFill>
                <a:srgbClr val="FFFFFF"/>
              </a:solidFill>
              <a:latin typeface="+mj-lt"/>
              <a:ea typeface="微软雅黑" panose="020B0503020204020204" pitchFamily="34" charset="-122"/>
              <a:sym typeface="Arial" panose="020B0604020202020204" pitchFamily="34" charset="0"/>
            </a:endParaRPr>
          </a:p>
        </p:txBody>
      </p:sp>
      <p:sp>
        <p:nvSpPr>
          <p:cNvPr id="38" name="TextBox 30"/>
          <p:cNvSpPr txBox="1"/>
          <p:nvPr/>
        </p:nvSpPr>
        <p:spPr>
          <a:xfrm>
            <a:off x="885956" y="3897313"/>
            <a:ext cx="1679630" cy="967740"/>
          </a:xfrm>
          <a:prstGeom prst="rect">
            <a:avLst/>
          </a:prstGeom>
          <a:noFill/>
        </p:spPr>
        <p:txBody>
          <a:bodyPr wrap="square" lIns="45719" tIns="22859" rIns="45719" bIns="22859" rtlCol="0">
            <a:spAutoFit/>
          </a:bodyPr>
          <a:lstStyle/>
          <a:p>
            <a:pPr marL="285750" indent="-285750" algn="l">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sym typeface="+mn-ea"/>
              </a:rPr>
              <a:t>组长</a:t>
            </a:r>
            <a:endParaRPr lang="zh-CN" sz="2000" dirty="0">
              <a:solidFill>
                <a:srgbClr val="002060"/>
              </a:solidFill>
              <a:latin typeface="思源黑体 CN Light" panose="020B0300000000000000" pitchFamily="34" charset="-122"/>
              <a:ea typeface="思源黑体 CN Light" panose="020B0300000000000000" pitchFamily="34" charset="-122"/>
              <a:cs typeface="+mn-ea"/>
              <a:sym typeface="+mn-lt"/>
            </a:endParaRPr>
          </a:p>
          <a:p>
            <a:pPr marL="285750" indent="-285750" algn="l">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cs typeface="+mn-ea"/>
                <a:sym typeface="+mn-lt"/>
              </a:rPr>
              <a:t>文案</a:t>
            </a:r>
            <a:endParaRPr lang="zh-CN" sz="2000" dirty="0">
              <a:solidFill>
                <a:srgbClr val="002060"/>
              </a:solidFill>
              <a:latin typeface="思源黑体 CN Light" panose="020B0300000000000000" pitchFamily="34" charset="-122"/>
              <a:ea typeface="思源黑体 CN Light" panose="020B0300000000000000" pitchFamily="34" charset="-122"/>
              <a:cs typeface="+mn-ea"/>
              <a:sym typeface="+mn-lt"/>
            </a:endParaRPr>
          </a:p>
          <a:p>
            <a:pPr marL="285750" indent="-285750" algn="l">
              <a:buFont typeface="Wingdings" panose="05000000000000000000" charset="0"/>
              <a:buChar char="l"/>
              <a:defRPr/>
            </a:pPr>
            <a:endParaRPr lang="zh-CN" sz="2000" dirty="0">
              <a:solidFill>
                <a:srgbClr val="002060"/>
              </a:solidFill>
              <a:latin typeface="思源黑体 CN Light" panose="020B0300000000000000" pitchFamily="34" charset="-122"/>
              <a:ea typeface="思源黑体 CN Light" panose="020B0300000000000000" pitchFamily="34" charset="-122"/>
            </a:endParaRPr>
          </a:p>
        </p:txBody>
      </p:sp>
      <p:sp>
        <p:nvSpPr>
          <p:cNvPr id="39" name="TextBox 30"/>
          <p:cNvSpPr txBox="1"/>
          <p:nvPr/>
        </p:nvSpPr>
        <p:spPr>
          <a:xfrm>
            <a:off x="3038130" y="3897313"/>
            <a:ext cx="1679630" cy="351790"/>
          </a:xfrm>
          <a:prstGeom prst="rect">
            <a:avLst/>
          </a:prstGeom>
          <a:noFill/>
        </p:spPr>
        <p:txBody>
          <a:bodyPr wrap="square" lIns="45719" tIns="22859" rIns="45719" bIns="22859" rtlCol="0">
            <a:spAutoFit/>
          </a:bodyPr>
          <a:lstStyle/>
          <a:p>
            <a:pPr marL="285750" indent="-285750" algn="l">
              <a:buClrTx/>
              <a:buSzTx/>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sym typeface="+mn-lt"/>
              </a:rPr>
              <a:t>开</a:t>
            </a:r>
            <a:r>
              <a:rPr lang="zh-CN" sz="2000" dirty="0">
                <a:solidFill>
                  <a:srgbClr val="002060"/>
                </a:solidFill>
                <a:latin typeface="思源黑体 CN Light" panose="020B0300000000000000" pitchFamily="34" charset="-122"/>
                <a:ea typeface="思源黑体 CN Light" panose="020B0300000000000000" pitchFamily="34" charset="-122"/>
                <a:cs typeface="+mn-ea"/>
                <a:sym typeface="+mn-lt"/>
              </a:rPr>
              <a:t>发</a:t>
            </a:r>
            <a:endParaRPr lang="zh-CN" sz="2000" dirty="0">
              <a:solidFill>
                <a:srgbClr val="002060"/>
              </a:solidFill>
              <a:latin typeface="思源黑体 CN Light" panose="020B0300000000000000" pitchFamily="34" charset="-122"/>
              <a:ea typeface="思源黑体 CN Light" panose="020B0300000000000000" pitchFamily="34" charset="-122"/>
              <a:cs typeface="+mn-ea"/>
              <a:sym typeface="+mn-lt"/>
            </a:endParaRPr>
          </a:p>
        </p:txBody>
      </p:sp>
      <p:sp>
        <p:nvSpPr>
          <p:cNvPr id="40" name="TextBox 30"/>
          <p:cNvSpPr txBox="1"/>
          <p:nvPr/>
        </p:nvSpPr>
        <p:spPr>
          <a:xfrm>
            <a:off x="5199511" y="3897313"/>
            <a:ext cx="1679630" cy="259715"/>
          </a:xfrm>
          <a:prstGeom prst="rect">
            <a:avLst/>
          </a:prstGeom>
          <a:noFill/>
        </p:spPr>
        <p:txBody>
          <a:bodyPr wrap="square" lIns="45719" tIns="22859" rIns="45719" bIns="22859" rtlCol="0">
            <a:spAutoFit/>
          </a:bodyPr>
          <a:lstStyle/>
          <a:p>
            <a:pPr marL="285750" indent="-285750" algn="l">
              <a:buClrTx/>
              <a:buSzTx/>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sym typeface="+mn-lt"/>
              </a:rPr>
              <a:t>开发</a:t>
            </a:r>
            <a:endParaRPr lang="zh-CN" sz="2000" dirty="0">
              <a:solidFill>
                <a:srgbClr val="002060"/>
              </a:solidFill>
              <a:latin typeface="思源黑体 CN Light" panose="020B0300000000000000" pitchFamily="34" charset="-122"/>
              <a:ea typeface="思源黑体 CN Light" panose="020B0300000000000000" pitchFamily="34" charset="-122"/>
              <a:sym typeface="+mn-lt"/>
            </a:endParaRPr>
          </a:p>
        </p:txBody>
      </p:sp>
      <p:sp>
        <p:nvSpPr>
          <p:cNvPr id="41" name="TextBox 30"/>
          <p:cNvSpPr txBox="1"/>
          <p:nvPr/>
        </p:nvSpPr>
        <p:spPr>
          <a:xfrm>
            <a:off x="7337715" y="3897313"/>
            <a:ext cx="1679630" cy="351790"/>
          </a:xfrm>
          <a:prstGeom prst="rect">
            <a:avLst/>
          </a:prstGeom>
          <a:noFill/>
        </p:spPr>
        <p:txBody>
          <a:bodyPr wrap="square" lIns="45719" tIns="22859" rIns="45719" bIns="22859" rtlCol="0">
            <a:spAutoFit/>
          </a:bodyPr>
          <a:lstStyle/>
          <a:p>
            <a:pPr marL="342900" indent="-342900" algn="just">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sym typeface="+mn-lt"/>
              </a:rPr>
              <a:t>开发</a:t>
            </a:r>
            <a:endParaRPr lang="zh-CN" altLang="en-US" sz="1400" dirty="0">
              <a:solidFill>
                <a:srgbClr val="002060"/>
              </a:solidFill>
              <a:latin typeface="思源黑体 CN Light" panose="020B0300000000000000" pitchFamily="34" charset="-122"/>
              <a:ea typeface="思源黑体 CN Light" panose="020B0300000000000000" pitchFamily="34" charset="-122"/>
              <a:cs typeface="+mn-ea"/>
              <a:sym typeface="+mn-lt"/>
            </a:endParaRPr>
          </a:p>
        </p:txBody>
      </p:sp>
      <p:sp>
        <p:nvSpPr>
          <p:cNvPr id="42" name="矩形 4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86323" y="546692"/>
            <a:ext cx="1659429" cy="523220"/>
          </a:xfrm>
          <a:prstGeom prst="rect">
            <a:avLst/>
          </a:prstGeom>
          <a:noFill/>
        </p:spPr>
        <p:txBody>
          <a:bodyPr wrap="none" rtlCol="0">
            <a:spAutoFit/>
          </a:bodyPr>
          <a:lstStyle/>
          <a:p>
            <a:r>
              <a:rPr lang="zh-CN" altLang="en-US" sz="2800" b="1" dirty="0">
                <a:solidFill>
                  <a:schemeClr val="bg1"/>
                </a:solidFill>
              </a:rPr>
              <a:t>团队管理</a:t>
            </a:r>
            <a:endParaRPr lang="zh-CN" altLang="en-US" sz="2800" b="1" dirty="0">
              <a:solidFill>
                <a:schemeClr val="bg1"/>
              </a:solidFill>
            </a:endParaRPr>
          </a:p>
        </p:txBody>
      </p:sp>
      <p:sp>
        <p:nvSpPr>
          <p:cNvPr id="3" name="Rounded Rectangle 2359"/>
          <p:cNvSpPr>
            <a:spLocks noChangeArrowheads="1"/>
          </p:cNvSpPr>
          <p:nvPr/>
        </p:nvSpPr>
        <p:spPr bwMode="auto">
          <a:xfrm>
            <a:off x="9611678" y="5295900"/>
            <a:ext cx="1792287" cy="446088"/>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请输入小标题</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4" name="文本框 10"/>
          <p:cNvSpPr txBox="1">
            <a:spLocks noChangeArrowheads="1"/>
          </p:cNvSpPr>
          <p:nvPr/>
        </p:nvSpPr>
        <p:spPr bwMode="auto">
          <a:xfrm>
            <a:off x="9908858"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dirty="0">
                <a:solidFill>
                  <a:srgbClr val="FFFFFF"/>
                </a:solidFill>
                <a:latin typeface="+mj-lt"/>
                <a:ea typeface="微软雅黑" panose="020B0503020204020204" pitchFamily="34" charset="-122"/>
                <a:sym typeface="Arial" panose="020B0604020202020204" pitchFamily="34" charset="0"/>
              </a:rPr>
              <a:t>01</a:t>
            </a:r>
            <a:endParaRPr lang="zh-CN" altLang="en-US" sz="4000" dirty="0">
              <a:solidFill>
                <a:srgbClr val="FFFFFF"/>
              </a:solidFill>
              <a:latin typeface="+mj-lt"/>
              <a:ea typeface="微软雅黑" panose="020B0503020204020204" pitchFamily="34" charset="-122"/>
              <a:sym typeface="Arial" panose="020B0604020202020204" pitchFamily="34" charset="0"/>
            </a:endParaRPr>
          </a:p>
        </p:txBody>
      </p:sp>
      <p:sp>
        <p:nvSpPr>
          <p:cNvPr id="5" name="TextBox 30"/>
          <p:cNvSpPr txBox="1"/>
          <p:nvPr/>
        </p:nvSpPr>
        <p:spPr>
          <a:xfrm>
            <a:off x="9668006" y="3897313"/>
            <a:ext cx="1679630" cy="1123382"/>
          </a:xfrm>
          <a:prstGeom prst="rect">
            <a:avLst/>
          </a:prstGeom>
          <a:noFill/>
        </p:spPr>
        <p:txBody>
          <a:bodyPr wrap="square" lIns="45719" tIns="22859" rIns="45719" bIns="22859" rtlCol="0">
            <a:spAutoFit/>
          </a:bodyPr>
          <a:lstStyle/>
          <a:p>
            <a:pPr algn="just">
              <a:defRPr/>
            </a:pPr>
            <a:r>
              <a:rPr lang="zh-CN" altLang="en-US" sz="1400" dirty="0">
                <a:solidFill>
                  <a:srgbClr val="002060"/>
                </a:solidFill>
                <a:latin typeface="思源黑体 CN Light" panose="020B0300000000000000" pitchFamily="34" charset="-122"/>
                <a:ea typeface="思源黑体 CN Light" panose="020B0300000000000000" pitchFamily="34" charset="-122"/>
                <a:cs typeface="+mn-ea"/>
                <a:sym typeface="+mn-lt"/>
              </a:rPr>
              <a:t>这里可以输入你的文字内容这里可以输入你的文字内容这里可以输入你的文字内容</a:t>
            </a:r>
            <a:endParaRPr lang="en-US" altLang="zh-CN" sz="1400" dirty="0">
              <a:solidFill>
                <a:srgbClr val="002060"/>
              </a:solidFill>
              <a:latin typeface="思源黑体 CN Light" panose="020B0300000000000000" pitchFamily="34" charset="-122"/>
              <a:ea typeface="思源黑体 CN Light" panose="020B0300000000000000" pitchFamily="34" charset="-122"/>
            </a:endParaRPr>
          </a:p>
        </p:txBody>
      </p:sp>
      <p:sp>
        <p:nvSpPr>
          <p:cNvPr id="6" name="矩形 7"/>
          <p:cNvSpPr>
            <a:spLocks noChangeArrowheads="1"/>
          </p:cNvSpPr>
          <p:nvPr/>
        </p:nvSpPr>
        <p:spPr bwMode="auto">
          <a:xfrm>
            <a:off x="9245600" y="2149475"/>
            <a:ext cx="2136775" cy="3833813"/>
          </a:xfrm>
          <a:prstGeom prst="rect">
            <a:avLst/>
          </a:prstGeom>
          <a:solidFill>
            <a:srgbClr val="FFFFFF"/>
          </a:solidFill>
          <a:ln w="25400">
            <a:solidFill>
              <a:srgbClr val="0070C0"/>
            </a:solidFill>
            <a:miter lim="800000"/>
          </a:ln>
        </p:spPr>
        <p:txBody>
          <a:bodyPr anchor="ctr"/>
          <a:lstStyle>
            <a:lvl1pPr defTabSz="1216025" eaLnBrk="0" hangingPunct="0">
              <a:defRPr>
                <a:solidFill>
                  <a:schemeClr val="tx1"/>
                </a:solidFill>
                <a:latin typeface="Calibri" panose="020F0502020204030204" charset="0"/>
                <a:ea typeface="宋体" panose="02010600030101010101" pitchFamily="2" charset="-122"/>
              </a:defRPr>
            </a:lvl1pPr>
            <a:lvl2pPr marL="742950" indent="-285750" defTabSz="1216025" eaLnBrk="0" hangingPunct="0">
              <a:defRPr>
                <a:solidFill>
                  <a:schemeClr val="tx1"/>
                </a:solidFill>
                <a:latin typeface="Calibri" panose="020F0502020204030204" charset="0"/>
                <a:ea typeface="宋体" panose="02010600030101010101" pitchFamily="2" charset="-122"/>
              </a:defRPr>
            </a:lvl2pPr>
            <a:lvl3pPr marL="1143000" indent="-228600" defTabSz="1216025" eaLnBrk="0" hangingPunct="0">
              <a:defRPr>
                <a:solidFill>
                  <a:schemeClr val="tx1"/>
                </a:solidFill>
                <a:latin typeface="Calibri" panose="020F0502020204030204" charset="0"/>
                <a:ea typeface="宋体" panose="02010600030101010101" pitchFamily="2" charset="-122"/>
              </a:defRPr>
            </a:lvl3pPr>
            <a:lvl4pPr marL="1600200" indent="-228600" defTabSz="1216025" eaLnBrk="0" hangingPunct="0">
              <a:defRPr>
                <a:solidFill>
                  <a:schemeClr val="tx1"/>
                </a:solidFill>
                <a:latin typeface="Calibri" panose="020F0502020204030204" charset="0"/>
                <a:ea typeface="宋体" panose="02010600030101010101" pitchFamily="2" charset="-122"/>
              </a:defRPr>
            </a:lvl4pPr>
            <a:lvl5pPr marL="2057400" indent="-228600" defTabSz="1216025" eaLnBrk="0" hangingPunct="0">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zh-CN" altLang="en-US" sz="310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Rounded Rectangle 2359"/>
          <p:cNvSpPr>
            <a:spLocks noChangeArrowheads="1"/>
          </p:cNvSpPr>
          <p:nvPr/>
        </p:nvSpPr>
        <p:spPr bwMode="auto">
          <a:xfrm>
            <a:off x="9426893" y="5295900"/>
            <a:ext cx="1792287" cy="446088"/>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defRPr/>
            </a:pPr>
            <a:r>
              <a:rPr lang="zh-CN" altLang="en-US" sz="1600" dirty="0">
                <a:solidFill>
                  <a:schemeClr val="bg1"/>
                </a:solidFill>
                <a:latin typeface="思源黑体 CN Medium" panose="020B0600000000000000" pitchFamily="34" charset="-122"/>
                <a:ea typeface="思源黑体 CN Medium" panose="020B0600000000000000" pitchFamily="34" charset="-122"/>
              </a:rPr>
              <a:t>张瑶</a:t>
            </a:r>
            <a:endParaRPr lang="zh-CN" altLang="en-US" sz="1600" dirty="0">
              <a:solidFill>
                <a:schemeClr val="bg1"/>
              </a:solidFill>
              <a:latin typeface="思源黑体 CN Medium" panose="020B0600000000000000" pitchFamily="34" charset="-122"/>
              <a:ea typeface="思源黑体 CN Medium" panose="020B0600000000000000" pitchFamily="34" charset="-122"/>
            </a:endParaRPr>
          </a:p>
        </p:txBody>
      </p:sp>
      <p:sp>
        <p:nvSpPr>
          <p:cNvPr id="8" name="文本框 10"/>
          <p:cNvSpPr txBox="1">
            <a:spLocks noChangeArrowheads="1"/>
          </p:cNvSpPr>
          <p:nvPr/>
        </p:nvSpPr>
        <p:spPr bwMode="auto">
          <a:xfrm>
            <a:off x="9724073" y="2428875"/>
            <a:ext cx="1196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dirty="0">
                <a:solidFill>
                  <a:srgbClr val="FFFFFF"/>
                </a:solidFill>
                <a:latin typeface="+mj-lt"/>
                <a:ea typeface="微软雅黑" panose="020B0503020204020204" pitchFamily="34" charset="-122"/>
                <a:sym typeface="Arial" panose="020B0604020202020204" pitchFamily="34" charset="0"/>
              </a:rPr>
              <a:t>01</a:t>
            </a:r>
            <a:endParaRPr lang="zh-CN" altLang="en-US" sz="4000" dirty="0">
              <a:solidFill>
                <a:srgbClr val="FFFFFF"/>
              </a:solidFill>
              <a:latin typeface="+mj-lt"/>
              <a:ea typeface="微软雅黑" panose="020B0503020204020204" pitchFamily="34" charset="-122"/>
              <a:sym typeface="Arial" panose="020B0604020202020204" pitchFamily="34" charset="0"/>
            </a:endParaRPr>
          </a:p>
        </p:txBody>
      </p:sp>
      <p:sp>
        <p:nvSpPr>
          <p:cNvPr id="9" name="TextBox 30"/>
          <p:cNvSpPr txBox="1"/>
          <p:nvPr/>
        </p:nvSpPr>
        <p:spPr>
          <a:xfrm>
            <a:off x="9483221" y="3897313"/>
            <a:ext cx="1679630" cy="259715"/>
          </a:xfrm>
          <a:prstGeom prst="rect">
            <a:avLst/>
          </a:prstGeom>
          <a:noFill/>
        </p:spPr>
        <p:txBody>
          <a:bodyPr wrap="square" lIns="45719" tIns="22859" rIns="45719" bIns="22859" rtlCol="0">
            <a:spAutoFit/>
          </a:bodyPr>
          <a:lstStyle/>
          <a:p>
            <a:pPr marL="342900" lvl="0" indent="-342900" algn="just">
              <a:buClrTx/>
              <a:buSzTx/>
              <a:buFont typeface="Wingdings" panose="05000000000000000000" charset="0"/>
              <a:buChar char="l"/>
              <a:defRPr/>
            </a:pPr>
            <a:r>
              <a:rPr lang="zh-CN" sz="2000" dirty="0">
                <a:solidFill>
                  <a:srgbClr val="002060"/>
                </a:solidFill>
                <a:latin typeface="思源黑体 CN Light" panose="020B0300000000000000" pitchFamily="34" charset="-122"/>
                <a:ea typeface="思源黑体 CN Light" panose="020B0300000000000000" pitchFamily="34" charset="-122"/>
                <a:sym typeface="+mn-lt"/>
              </a:rPr>
              <a:t>设计</a:t>
            </a:r>
            <a:endParaRPr lang="zh-CN" sz="2000" dirty="0">
              <a:solidFill>
                <a:srgbClr val="002060"/>
              </a:solidFill>
              <a:latin typeface="思源黑体 CN Light" panose="020B0300000000000000" pitchFamily="34" charset="-122"/>
              <a:ea typeface="思源黑体 CN Light" panose="020B0300000000000000" pitchFamily="34" charset="-122"/>
              <a:sym typeface="+mn-lt"/>
            </a:endParaRPr>
          </a:p>
        </p:txBody>
      </p:sp>
      <p:sp>
        <p:nvSpPr>
          <p:cNvPr id="10" name="Pentagon 2355"/>
          <p:cNvSpPr>
            <a:spLocks noChangeArrowheads="1"/>
          </p:cNvSpPr>
          <p:nvPr/>
        </p:nvSpPr>
        <p:spPr bwMode="auto">
          <a:xfrm rot="5400000">
            <a:off x="9627553" y="1771650"/>
            <a:ext cx="1398588" cy="2154237"/>
          </a:xfrm>
          <a:prstGeom prst="homePlate">
            <a:avLst>
              <a:gd name="adj" fmla="val 0"/>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endParaRPr lang="id-ID" altLang="en-US"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0"/>
          <p:cNvSpPr txBox="1">
            <a:spLocks noChangeArrowheads="1"/>
          </p:cNvSpPr>
          <p:nvPr/>
        </p:nvSpPr>
        <p:spPr bwMode="auto">
          <a:xfrm>
            <a:off x="9743758" y="2428875"/>
            <a:ext cx="119697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buFont typeface="Arial" panose="020B0604020202020204" pitchFamily="34" charset="0"/>
              <a:buNone/>
            </a:pPr>
            <a:r>
              <a:rPr lang="en-US" altLang="zh-CN" sz="4000" dirty="0">
                <a:solidFill>
                  <a:srgbClr val="FFFFFF"/>
                </a:solidFill>
                <a:latin typeface="+mj-lt"/>
                <a:ea typeface="微软雅黑" panose="020B0503020204020204" pitchFamily="34" charset="-122"/>
                <a:sym typeface="Arial" panose="020B0604020202020204" pitchFamily="34" charset="0"/>
              </a:rPr>
              <a:t>05</a:t>
            </a:r>
            <a:endParaRPr lang="zh-CN" altLang="en-US" sz="4000" dirty="0">
              <a:solidFill>
                <a:srgbClr val="FFFFFF"/>
              </a:solidFill>
              <a:latin typeface="+mj-lt"/>
              <a:ea typeface="微软雅黑" panose="020B0503020204020204" pitchFamily="3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21640" b="11797"/>
          <a:stretch>
            <a:fillRect/>
          </a:stretch>
        </p:blipFill>
        <p:spPr>
          <a:xfrm>
            <a:off x="0" y="0"/>
            <a:ext cx="12192000" cy="5410200"/>
          </a:xfrm>
          <a:prstGeom prst="rect">
            <a:avLst/>
          </a:prstGeom>
        </p:spPr>
      </p:pic>
      <p:sp>
        <p:nvSpPr>
          <p:cNvPr id="2" name="矩形 1"/>
          <p:cNvSpPr/>
          <p:nvPr/>
        </p:nvSpPr>
        <p:spPr>
          <a:xfrm>
            <a:off x="0" y="0"/>
            <a:ext cx="12192000" cy="5410200"/>
          </a:xfrm>
          <a:prstGeom prst="rect">
            <a:avLst/>
          </a:prstGeom>
          <a:solidFill>
            <a:srgbClr val="0020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7" name="矩形 6"/>
          <p:cNvSpPr/>
          <p:nvPr/>
        </p:nvSpPr>
        <p:spPr>
          <a:xfrm>
            <a:off x="1200150" y="0"/>
            <a:ext cx="5157788" cy="5410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9" name="矩形 8"/>
          <p:cNvSpPr/>
          <p:nvPr/>
        </p:nvSpPr>
        <p:spPr>
          <a:xfrm>
            <a:off x="1200150" y="5410200"/>
            <a:ext cx="5157788" cy="1447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4" name="直接连接符 13"/>
          <p:cNvCxnSpPr/>
          <p:nvPr/>
        </p:nvCxnSpPr>
        <p:spPr>
          <a:xfrm>
            <a:off x="1857375" y="1714500"/>
            <a:ext cx="150018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657350" y="2300555"/>
            <a:ext cx="4288353" cy="13234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0" b="0" i="0" u="none" strike="noStrike" kern="1200" cap="none" spc="0" normalizeH="0" baseline="0" noProof="0" dirty="0">
                <a:ln>
                  <a:noFill/>
                </a:ln>
                <a:solidFill>
                  <a:srgbClr val="FFFFFF"/>
                </a:solidFill>
                <a:effectLst/>
                <a:uLnTx/>
                <a:uFillTx/>
                <a:latin typeface="+mj-ea"/>
                <a:ea typeface="+mj-ea"/>
                <a:cs typeface="+mn-cs"/>
              </a:rPr>
              <a:t>感谢观看</a:t>
            </a:r>
            <a:endParaRPr kumimoji="0" lang="zh-CN" altLang="en-US" sz="8000" b="0" i="0" u="none" strike="noStrike" kern="1200" cap="none" spc="0" normalizeH="0" baseline="0" noProof="0" dirty="0">
              <a:ln>
                <a:noFill/>
              </a:ln>
              <a:solidFill>
                <a:srgbClr val="FFFFFF"/>
              </a:solidFill>
              <a:effectLst/>
              <a:uLnTx/>
              <a:uFillTx/>
              <a:latin typeface="+mj-ea"/>
              <a:ea typeface="+mj-ea"/>
              <a:cs typeface="+mn-cs"/>
            </a:endParaRPr>
          </a:p>
        </p:txBody>
      </p:sp>
      <p:cxnSp>
        <p:nvCxnSpPr>
          <p:cNvPr id="16" name="直接连接符 15"/>
          <p:cNvCxnSpPr/>
          <p:nvPr/>
        </p:nvCxnSpPr>
        <p:spPr>
          <a:xfrm>
            <a:off x="1857375" y="4186237"/>
            <a:ext cx="150018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2" name="矩形 1"/>
          <p:cNvSpPr/>
          <p:nvPr/>
        </p:nvSpPr>
        <p:spPr>
          <a:xfrm>
            <a:off x="-636"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766610" y="1737360"/>
            <a:ext cx="1523603" cy="3383280"/>
            <a:chOff x="2658507" y="1219200"/>
            <a:chExt cx="1523603" cy="3383280"/>
          </a:xfrm>
        </p:grpSpPr>
        <p:sp>
          <p:nvSpPr>
            <p:cNvPr id="16" name="矩形 15"/>
            <p:cNvSpPr/>
            <p:nvPr/>
          </p:nvSpPr>
          <p:spPr>
            <a:xfrm>
              <a:off x="2658507" y="1219200"/>
              <a:ext cx="1523603" cy="3383280"/>
            </a:xfrm>
            <a:prstGeom prst="rect">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712422" y="3600074"/>
              <a:ext cx="1407160" cy="460375"/>
            </a:xfrm>
            <a:prstGeom prst="rect">
              <a:avLst/>
            </a:prstGeom>
            <a:noFill/>
          </p:spPr>
          <p:txBody>
            <a:bodyPr wrap="none" rtlCol="0">
              <a:spAutoFit/>
            </a:bodyPr>
            <a:lstStyle/>
            <a:p>
              <a:r>
                <a:rPr lang="zh-CN" altLang="en-US" sz="2400" b="1" dirty="0">
                  <a:solidFill>
                    <a:schemeClr val="bg1"/>
                  </a:solidFill>
                </a:rPr>
                <a:t>产品介绍</a:t>
              </a:r>
              <a:endParaRPr lang="zh-CN" altLang="en-US" sz="2400" b="1" dirty="0">
                <a:solidFill>
                  <a:schemeClr val="bg1"/>
                </a:solidFill>
              </a:endParaRPr>
            </a:p>
          </p:txBody>
        </p:sp>
        <p:sp>
          <p:nvSpPr>
            <p:cNvPr id="24" name="文本框 23"/>
            <p:cNvSpPr txBox="1"/>
            <p:nvPr/>
          </p:nvSpPr>
          <p:spPr>
            <a:xfrm rot="5400000">
              <a:off x="2756952" y="2129561"/>
              <a:ext cx="1326710" cy="523220"/>
            </a:xfrm>
            <a:prstGeom prst="rect">
              <a:avLst/>
            </a:prstGeom>
            <a:noFill/>
          </p:spPr>
          <p:txBody>
            <a:bodyPr wrap="none" rtlCol="0">
              <a:spAutoFit/>
            </a:bodyPr>
            <a:lstStyle/>
            <a:p>
              <a:pPr algn="ctr"/>
              <a:r>
                <a:rPr lang="en-US" altLang="zh-CN" sz="2800" spc="300" dirty="0">
                  <a:solidFill>
                    <a:schemeClr val="bg1"/>
                  </a:solidFill>
                  <a:latin typeface="+mj-lt"/>
                </a:rPr>
                <a:t>PART 1</a:t>
              </a:r>
              <a:endParaRPr lang="zh-CN" altLang="en-US" sz="2800" spc="300" dirty="0">
                <a:solidFill>
                  <a:schemeClr val="bg1"/>
                </a:solidFill>
                <a:latin typeface="+mj-lt"/>
              </a:endParaRPr>
            </a:p>
          </p:txBody>
        </p:sp>
      </p:grpSp>
      <p:grpSp>
        <p:nvGrpSpPr>
          <p:cNvPr id="32" name="组合 31"/>
          <p:cNvGrpSpPr/>
          <p:nvPr/>
        </p:nvGrpSpPr>
        <p:grpSpPr>
          <a:xfrm>
            <a:off x="3952994" y="1737360"/>
            <a:ext cx="1523603" cy="3383280"/>
            <a:chOff x="4442301" y="2011680"/>
            <a:chExt cx="1523603" cy="3383280"/>
          </a:xfrm>
        </p:grpSpPr>
        <p:sp>
          <p:nvSpPr>
            <p:cNvPr id="18" name="矩形 17"/>
            <p:cNvSpPr/>
            <p:nvPr/>
          </p:nvSpPr>
          <p:spPr>
            <a:xfrm>
              <a:off x="4442301" y="2011680"/>
              <a:ext cx="1523603" cy="3383280"/>
            </a:xfrm>
            <a:prstGeom prst="rect">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96216" y="4392554"/>
              <a:ext cx="1407160" cy="460375"/>
            </a:xfrm>
            <a:prstGeom prst="rect">
              <a:avLst/>
            </a:prstGeom>
            <a:noFill/>
          </p:spPr>
          <p:txBody>
            <a:bodyPr wrap="none" rtlCol="0">
              <a:spAutoFit/>
            </a:bodyPr>
            <a:lstStyle/>
            <a:p>
              <a:r>
                <a:rPr lang="zh-CN" altLang="en-US" sz="2400" b="1" dirty="0">
                  <a:solidFill>
                    <a:schemeClr val="bg1"/>
                  </a:solidFill>
                </a:rPr>
                <a:t>设计开发</a:t>
              </a:r>
              <a:endParaRPr lang="zh-CN" altLang="en-US" sz="2400" b="1" dirty="0">
                <a:solidFill>
                  <a:schemeClr val="bg1"/>
                </a:solidFill>
              </a:endParaRPr>
            </a:p>
          </p:txBody>
        </p:sp>
        <p:sp>
          <p:nvSpPr>
            <p:cNvPr id="25" name="文本框 24"/>
            <p:cNvSpPr txBox="1"/>
            <p:nvPr/>
          </p:nvSpPr>
          <p:spPr>
            <a:xfrm rot="5400000">
              <a:off x="4503205" y="2922041"/>
              <a:ext cx="1401794" cy="523220"/>
            </a:xfrm>
            <a:prstGeom prst="rect">
              <a:avLst/>
            </a:prstGeom>
            <a:noFill/>
          </p:spPr>
          <p:txBody>
            <a:bodyPr wrap="none" rtlCol="0">
              <a:spAutoFit/>
            </a:bodyPr>
            <a:lstStyle>
              <a:defPPr>
                <a:defRPr lang="zh-CN"/>
              </a:defPPr>
              <a:lvl1pPr algn="ctr">
                <a:defRPr sz="2800" spc="300">
                  <a:solidFill>
                    <a:schemeClr val="bg1"/>
                  </a:solidFill>
                  <a:latin typeface="+mj-lt"/>
                </a:defRPr>
              </a:lvl1pPr>
            </a:lstStyle>
            <a:p>
              <a:r>
                <a:rPr lang="en-US" altLang="zh-CN" dirty="0"/>
                <a:t>PART 2</a:t>
              </a:r>
              <a:endParaRPr lang="zh-CN" altLang="en-US" dirty="0"/>
            </a:p>
          </p:txBody>
        </p:sp>
      </p:grpSp>
      <p:grpSp>
        <p:nvGrpSpPr>
          <p:cNvPr id="33" name="组合 32"/>
          <p:cNvGrpSpPr/>
          <p:nvPr/>
        </p:nvGrpSpPr>
        <p:grpSpPr>
          <a:xfrm>
            <a:off x="6001583" y="1737360"/>
            <a:ext cx="1523603" cy="3383280"/>
            <a:chOff x="6280070" y="1219200"/>
            <a:chExt cx="1523603" cy="3383280"/>
          </a:xfrm>
        </p:grpSpPr>
        <p:sp>
          <p:nvSpPr>
            <p:cNvPr id="19" name="矩形 18"/>
            <p:cNvSpPr/>
            <p:nvPr/>
          </p:nvSpPr>
          <p:spPr>
            <a:xfrm>
              <a:off x="6280070" y="1219200"/>
              <a:ext cx="1523603" cy="3383280"/>
            </a:xfrm>
            <a:prstGeom prst="rect">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338430" y="3601344"/>
              <a:ext cx="1407160" cy="460375"/>
            </a:xfrm>
            <a:prstGeom prst="rect">
              <a:avLst/>
            </a:prstGeom>
            <a:noFill/>
          </p:spPr>
          <p:txBody>
            <a:bodyPr wrap="none" rtlCol="0">
              <a:spAutoFit/>
            </a:bodyPr>
            <a:lstStyle/>
            <a:p>
              <a:r>
                <a:rPr lang="zh-CN" altLang="en-US" sz="2400" b="1" dirty="0">
                  <a:solidFill>
                    <a:schemeClr val="bg1"/>
                  </a:solidFill>
                </a:rPr>
                <a:t>群内讨论</a:t>
              </a:r>
              <a:endParaRPr lang="zh-CN" altLang="en-US" sz="2400" b="1" dirty="0">
                <a:solidFill>
                  <a:schemeClr val="bg1"/>
                </a:solidFill>
              </a:endParaRPr>
            </a:p>
          </p:txBody>
        </p:sp>
        <p:sp>
          <p:nvSpPr>
            <p:cNvPr id="26" name="文本框 25"/>
            <p:cNvSpPr txBox="1"/>
            <p:nvPr/>
          </p:nvSpPr>
          <p:spPr>
            <a:xfrm rot="5400000">
              <a:off x="6286999" y="2129561"/>
              <a:ext cx="1401794" cy="523220"/>
            </a:xfrm>
            <a:prstGeom prst="rect">
              <a:avLst/>
            </a:prstGeom>
            <a:noFill/>
          </p:spPr>
          <p:txBody>
            <a:bodyPr wrap="none" rtlCol="0">
              <a:spAutoFit/>
            </a:bodyPr>
            <a:lstStyle>
              <a:defPPr>
                <a:defRPr lang="zh-CN"/>
              </a:defPPr>
              <a:lvl1pPr algn="ctr">
                <a:defRPr sz="2800" spc="300">
                  <a:solidFill>
                    <a:schemeClr val="bg1"/>
                  </a:solidFill>
                  <a:latin typeface="+mj-lt"/>
                </a:defRPr>
              </a:lvl1pPr>
            </a:lstStyle>
            <a:p>
              <a:r>
                <a:rPr lang="en-US" altLang="zh-CN" dirty="0"/>
                <a:t>PART 3</a:t>
              </a:r>
              <a:endParaRPr lang="zh-CN" altLang="en-US" dirty="0"/>
            </a:p>
          </p:txBody>
        </p:sp>
      </p:grpSp>
      <p:grpSp>
        <p:nvGrpSpPr>
          <p:cNvPr id="34" name="组合 33"/>
          <p:cNvGrpSpPr/>
          <p:nvPr/>
        </p:nvGrpSpPr>
        <p:grpSpPr>
          <a:xfrm>
            <a:off x="8113037" y="1737360"/>
            <a:ext cx="1523603" cy="3383280"/>
            <a:chOff x="8009889" y="2011680"/>
            <a:chExt cx="1523603" cy="3383280"/>
          </a:xfrm>
        </p:grpSpPr>
        <p:sp>
          <p:nvSpPr>
            <p:cNvPr id="20" name="矩形 19"/>
            <p:cNvSpPr/>
            <p:nvPr/>
          </p:nvSpPr>
          <p:spPr>
            <a:xfrm>
              <a:off x="8009889" y="2011680"/>
              <a:ext cx="1523603" cy="3383280"/>
            </a:xfrm>
            <a:prstGeom prst="rect">
              <a:avLst/>
            </a:prstGeom>
            <a:no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063804" y="4392554"/>
              <a:ext cx="1447832" cy="461665"/>
            </a:xfrm>
            <a:prstGeom prst="rect">
              <a:avLst/>
            </a:prstGeom>
            <a:noFill/>
          </p:spPr>
          <p:txBody>
            <a:bodyPr wrap="none" rtlCol="0">
              <a:spAutoFit/>
            </a:bodyPr>
            <a:lstStyle/>
            <a:p>
              <a:r>
                <a:rPr lang="zh-CN" altLang="en-US" sz="2400" b="1" dirty="0">
                  <a:solidFill>
                    <a:schemeClr val="bg1"/>
                  </a:solidFill>
                </a:rPr>
                <a:t>团队管理</a:t>
              </a:r>
              <a:endParaRPr lang="zh-CN" altLang="en-US" sz="2400" b="1" dirty="0">
                <a:solidFill>
                  <a:schemeClr val="bg1"/>
                </a:solidFill>
              </a:endParaRPr>
            </a:p>
          </p:txBody>
        </p:sp>
        <p:sp>
          <p:nvSpPr>
            <p:cNvPr id="27" name="文本框 26"/>
            <p:cNvSpPr txBox="1"/>
            <p:nvPr/>
          </p:nvSpPr>
          <p:spPr>
            <a:xfrm rot="5400000">
              <a:off x="8070793" y="2922041"/>
              <a:ext cx="1401794" cy="523220"/>
            </a:xfrm>
            <a:prstGeom prst="rect">
              <a:avLst/>
            </a:prstGeom>
            <a:noFill/>
          </p:spPr>
          <p:txBody>
            <a:bodyPr wrap="none" rtlCol="0">
              <a:spAutoFit/>
            </a:bodyPr>
            <a:lstStyle>
              <a:defPPr>
                <a:defRPr lang="zh-CN"/>
              </a:defPPr>
              <a:lvl1pPr algn="ctr">
                <a:defRPr sz="2800" spc="300">
                  <a:solidFill>
                    <a:schemeClr val="bg1"/>
                  </a:solidFill>
                  <a:latin typeface="+mj-lt"/>
                </a:defRPr>
              </a:lvl1pPr>
            </a:lstStyle>
            <a:p>
              <a:r>
                <a:rPr lang="en-US" altLang="zh-CN" dirty="0"/>
                <a:t>PART 4</a:t>
              </a:r>
              <a:endParaRPr lang="zh-CN" alt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 name="矩形 2"/>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66739" y="1254258"/>
            <a:ext cx="2258520" cy="434948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91591" y="0"/>
            <a:ext cx="180881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88112" y="4118234"/>
            <a:ext cx="1407160" cy="460375"/>
          </a:xfrm>
          <a:prstGeom prst="rect">
            <a:avLst/>
          </a:prstGeom>
          <a:noFill/>
        </p:spPr>
        <p:txBody>
          <a:bodyPr wrap="none" rtlCol="0">
            <a:spAutoFit/>
          </a:bodyPr>
          <a:lstStyle/>
          <a:p>
            <a:r>
              <a:rPr lang="zh-CN" altLang="en-US" sz="2400" b="1" dirty="0">
                <a:solidFill>
                  <a:schemeClr val="bg1"/>
                </a:solidFill>
              </a:rPr>
              <a:t>产品介绍</a:t>
            </a:r>
            <a:endParaRPr lang="zh-CN" altLang="en-US" sz="2400" b="1" dirty="0">
              <a:solidFill>
                <a:schemeClr val="bg1"/>
              </a:solidFill>
            </a:endParaRPr>
          </a:p>
        </p:txBody>
      </p:sp>
      <p:sp>
        <p:nvSpPr>
          <p:cNvPr id="7" name="文本框 6"/>
          <p:cNvSpPr txBox="1"/>
          <p:nvPr/>
        </p:nvSpPr>
        <p:spPr>
          <a:xfrm rot="5400000">
            <a:off x="5432642" y="2647721"/>
            <a:ext cx="1326710" cy="523220"/>
          </a:xfrm>
          <a:prstGeom prst="rect">
            <a:avLst/>
          </a:prstGeom>
          <a:noFill/>
        </p:spPr>
        <p:txBody>
          <a:bodyPr wrap="none" rtlCol="0">
            <a:spAutoFit/>
          </a:bodyPr>
          <a:lstStyle/>
          <a:p>
            <a:pPr algn="ctr"/>
            <a:r>
              <a:rPr lang="en-US" altLang="zh-CN" sz="2800" spc="300" dirty="0">
                <a:solidFill>
                  <a:schemeClr val="bg1"/>
                </a:solidFill>
                <a:latin typeface="+mj-lt"/>
              </a:rPr>
              <a:t>PART 1</a:t>
            </a:r>
            <a:endParaRPr lang="zh-CN" altLang="en-US" sz="2800" spc="300" dirty="0">
              <a:solidFill>
                <a:schemeClr val="bg1"/>
              </a:solidFill>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22" name="矩形 21"/>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产品介绍</a:t>
            </a:r>
            <a:endParaRPr lang="zh-CN" altLang="en-US" sz="2800" b="1" dirty="0">
              <a:solidFill>
                <a:schemeClr val="bg1"/>
              </a:solidFill>
            </a:endParaRPr>
          </a:p>
        </p:txBody>
      </p:sp>
      <p:cxnSp>
        <p:nvCxnSpPr>
          <p:cNvPr id="4" name="直接连接符 3"/>
          <p:cNvCxnSpPr/>
          <p:nvPr/>
        </p:nvCxnSpPr>
        <p:spPr>
          <a:xfrm>
            <a:off x="6096000" y="1368425"/>
            <a:ext cx="0" cy="469741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30"/>
          <p:cNvSpPr txBox="1"/>
          <p:nvPr/>
        </p:nvSpPr>
        <p:spPr>
          <a:xfrm>
            <a:off x="7026639" y="2601642"/>
            <a:ext cx="4234715" cy="1429385"/>
          </a:xfrm>
          <a:prstGeom prst="rect">
            <a:avLst/>
          </a:prstGeom>
          <a:noFill/>
        </p:spPr>
        <p:txBody>
          <a:bodyPr wrap="square" lIns="45719" tIns="22859" rIns="45719" bIns="22859" rtlCol="0">
            <a:spAutoFit/>
          </a:bodyPr>
          <a:lstStyle/>
          <a:p>
            <a:pPr algn="just">
              <a:lnSpc>
                <a:spcPct val="125000"/>
              </a:lnSpc>
              <a:defRPr/>
            </a:pPr>
            <a:r>
              <a:rPr lang="zh-CN" altLang="en-US" dirty="0">
                <a:solidFill>
                  <a:schemeClr val="bg1"/>
                </a:solidFill>
                <a:latin typeface="思源黑体 CN Light" panose="020B0300000000000000" pitchFamily="34" charset="-122"/>
                <a:ea typeface="思源黑体 CN Light" panose="020B0300000000000000" pitchFamily="34" charset="-122"/>
                <a:cs typeface="+mn-ea"/>
                <a:sym typeface="+mn-lt"/>
              </a:rPr>
              <a:t>问卷调查这种形式对于大面积多样本调查信息已经越来越普遍，因此我们打算制作一个可以线上开展问卷调查或者数据收集的软件。</a:t>
            </a:r>
            <a:endParaRPr lang="zh-CN" altLang="en-US"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pic>
        <p:nvPicPr>
          <p:cNvPr id="3" name="图片 2"/>
          <p:cNvPicPr>
            <a:picLocks noChangeAspect="1"/>
          </p:cNvPicPr>
          <p:nvPr/>
        </p:nvPicPr>
        <p:blipFill>
          <a:blip r:embed="rId2"/>
          <a:stretch>
            <a:fillRect/>
          </a:stretch>
        </p:blipFill>
        <p:spPr>
          <a:xfrm>
            <a:off x="1064260" y="1426210"/>
            <a:ext cx="3954780" cy="1661160"/>
          </a:xfrm>
          <a:prstGeom prst="rect">
            <a:avLst/>
          </a:prstGeom>
        </p:spPr>
      </p:pic>
      <p:pic>
        <p:nvPicPr>
          <p:cNvPr id="5" name="图片 4"/>
          <p:cNvPicPr>
            <a:picLocks noChangeAspect="1"/>
          </p:cNvPicPr>
          <p:nvPr/>
        </p:nvPicPr>
        <p:blipFill>
          <a:blip r:embed="rId3"/>
          <a:stretch>
            <a:fillRect/>
          </a:stretch>
        </p:blipFill>
        <p:spPr>
          <a:xfrm>
            <a:off x="1064260" y="3131185"/>
            <a:ext cx="3954780" cy="1683385"/>
          </a:xfrm>
          <a:prstGeom prst="rect">
            <a:avLst/>
          </a:prstGeom>
        </p:spPr>
      </p:pic>
      <p:pic>
        <p:nvPicPr>
          <p:cNvPr id="6" name="图片 5"/>
          <p:cNvPicPr>
            <a:picLocks noChangeAspect="1"/>
          </p:cNvPicPr>
          <p:nvPr/>
        </p:nvPicPr>
        <p:blipFill>
          <a:blip r:embed="rId4"/>
          <a:stretch>
            <a:fillRect/>
          </a:stretch>
        </p:blipFill>
        <p:spPr>
          <a:xfrm>
            <a:off x="1064260" y="4859020"/>
            <a:ext cx="3945890" cy="1662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22" name="矩形 21"/>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产品介绍</a:t>
            </a:r>
            <a:endParaRPr lang="zh-CN" altLang="en-US" sz="2800" b="1" dirty="0">
              <a:solidFill>
                <a:schemeClr val="bg1"/>
              </a:solidFill>
            </a:endParaRPr>
          </a:p>
        </p:txBody>
      </p:sp>
      <p:sp>
        <p:nvSpPr>
          <p:cNvPr id="27" name="TextBox 30"/>
          <p:cNvSpPr txBox="1"/>
          <p:nvPr/>
        </p:nvSpPr>
        <p:spPr>
          <a:xfrm>
            <a:off x="749935" y="1316355"/>
            <a:ext cx="7456170" cy="4276090"/>
          </a:xfrm>
          <a:prstGeom prst="rect">
            <a:avLst/>
          </a:prstGeom>
          <a:noFill/>
        </p:spPr>
        <p:txBody>
          <a:bodyPr wrap="square" lIns="45719" tIns="22859" rIns="45719" bIns="22859" rtlCol="0">
            <a:spAutoFit/>
          </a:bodyPr>
          <a:lstStyle/>
          <a:p>
            <a:pPr indent="0" algn="just">
              <a:lnSpc>
                <a:spcPct val="125000"/>
              </a:lnSpc>
              <a:buFont typeface="Wingdings" panose="05000000000000000000" charset="0"/>
              <a:buNone/>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基于该软件，发布者可以自行定义填报内容</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多种题型供选择：单选、多选、判断、填空以及简答等形式</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设置跳转逻辑，更好地针对调查或测试对象获得数据</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是否匿名填写以及填写时长</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测试类问卷可以</a:t>
            </a: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设置定时发放与回收时间</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indent="0" algn="just">
              <a:lnSpc>
                <a:spcPct val="125000"/>
              </a:lnSpc>
              <a:buFont typeface="Wingdings" panose="05000000000000000000" charset="0"/>
              <a:buNone/>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问卷发布与回收</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多种发布形式供选择</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统计各种基于问卷上的数据信息并生成柱状图、饼状图等统计模型</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a:p>
            <a:pPr marL="342900" indent="-342900" algn="just">
              <a:lnSpc>
                <a:spcPct val="125000"/>
              </a:lnSpc>
              <a:buFont typeface="Wingdings" panose="05000000000000000000" charset="0"/>
              <a:buChar char="l"/>
              <a:defRPr/>
            </a:pPr>
            <a:r>
              <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rPr>
              <a:t>数据收集类型可以对填写数据一键生成为表格，然后对表格实施各种统计操作。</a:t>
            </a:r>
            <a:endParaRPr lang="zh-CN" altLang="en-US" sz="2000" dirty="0">
              <a:solidFill>
                <a:schemeClr val="bg1"/>
              </a:solidFill>
              <a:latin typeface="思源黑体 CN Light" panose="020B0300000000000000" pitchFamily="34" charset="-122"/>
              <a:ea typeface="思源黑体 CN Light" panose="020B0300000000000000" pitchFamily="34" charset="-122"/>
              <a:cs typeface="+mn-ea"/>
              <a:sym typeface="+mn-lt"/>
            </a:endParaRPr>
          </a:p>
        </p:txBody>
      </p:sp>
      <p:pic>
        <p:nvPicPr>
          <p:cNvPr id="2" name="图片 1"/>
          <p:cNvPicPr>
            <a:picLocks noChangeAspect="1"/>
          </p:cNvPicPr>
          <p:nvPr/>
        </p:nvPicPr>
        <p:blipFill>
          <a:blip r:embed="rId2"/>
          <a:srcRect l="-1040" t="-190" r="30559" b="48211"/>
          <a:stretch>
            <a:fillRect/>
          </a:stretch>
        </p:blipFill>
        <p:spPr>
          <a:xfrm>
            <a:off x="8300720" y="2624455"/>
            <a:ext cx="3484245" cy="1217930"/>
          </a:xfrm>
          <a:prstGeom prst="rect">
            <a:avLst/>
          </a:prstGeom>
        </p:spPr>
      </p:pic>
      <p:pic>
        <p:nvPicPr>
          <p:cNvPr id="7" name="图片 6"/>
          <p:cNvPicPr>
            <a:picLocks noChangeAspect="1"/>
          </p:cNvPicPr>
          <p:nvPr/>
        </p:nvPicPr>
        <p:blipFill>
          <a:blip r:embed="rId2"/>
          <a:srcRect l="70559" b="-1897"/>
          <a:stretch>
            <a:fillRect/>
          </a:stretch>
        </p:blipFill>
        <p:spPr>
          <a:xfrm>
            <a:off x="10420350" y="4358640"/>
            <a:ext cx="1455420" cy="2387600"/>
          </a:xfrm>
          <a:prstGeom prst="rect">
            <a:avLst/>
          </a:prstGeom>
        </p:spPr>
      </p:pic>
      <p:pic>
        <p:nvPicPr>
          <p:cNvPr id="8" name="图片 7"/>
          <p:cNvPicPr>
            <a:picLocks noChangeAspect="1"/>
          </p:cNvPicPr>
          <p:nvPr/>
        </p:nvPicPr>
        <p:blipFill>
          <a:blip r:embed="rId2"/>
          <a:srcRect l="-1888" t="55854" r="65254" b="461"/>
          <a:stretch>
            <a:fillRect/>
          </a:stretch>
        </p:blipFill>
        <p:spPr>
          <a:xfrm>
            <a:off x="8300720" y="4277360"/>
            <a:ext cx="1811020" cy="1023620"/>
          </a:xfrm>
          <a:prstGeom prst="rect">
            <a:avLst/>
          </a:prstGeom>
        </p:spPr>
      </p:pic>
      <p:pic>
        <p:nvPicPr>
          <p:cNvPr id="9" name="图片 8"/>
          <p:cNvPicPr>
            <a:picLocks noChangeAspect="1"/>
          </p:cNvPicPr>
          <p:nvPr/>
        </p:nvPicPr>
        <p:blipFill>
          <a:blip r:embed="rId2"/>
          <a:srcRect l="34477" t="55854" r="31124" b="1057"/>
          <a:stretch>
            <a:fillRect/>
          </a:stretch>
        </p:blipFill>
        <p:spPr>
          <a:xfrm>
            <a:off x="8411210" y="5592445"/>
            <a:ext cx="1700530" cy="10096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 name="矩形 2"/>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66739" y="1254258"/>
            <a:ext cx="2258520" cy="4349484"/>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91591" y="0"/>
            <a:ext cx="180881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88112" y="4118234"/>
            <a:ext cx="1407160" cy="460375"/>
          </a:xfrm>
          <a:prstGeom prst="rect">
            <a:avLst/>
          </a:prstGeom>
          <a:noFill/>
        </p:spPr>
        <p:txBody>
          <a:bodyPr wrap="none" rtlCol="0">
            <a:spAutoFit/>
          </a:bodyPr>
          <a:lstStyle/>
          <a:p>
            <a:r>
              <a:rPr lang="zh-CN" altLang="en-US" sz="2400" b="1" dirty="0">
                <a:solidFill>
                  <a:schemeClr val="bg1"/>
                </a:solidFill>
              </a:rPr>
              <a:t>设计开发</a:t>
            </a:r>
            <a:endParaRPr lang="zh-CN" altLang="en-US" sz="2400" b="1" dirty="0">
              <a:solidFill>
                <a:schemeClr val="bg1"/>
              </a:solidFill>
            </a:endParaRPr>
          </a:p>
        </p:txBody>
      </p:sp>
      <p:sp>
        <p:nvSpPr>
          <p:cNvPr id="7" name="文本框 6"/>
          <p:cNvSpPr txBox="1"/>
          <p:nvPr/>
        </p:nvSpPr>
        <p:spPr>
          <a:xfrm rot="5400000">
            <a:off x="5411002" y="2647721"/>
            <a:ext cx="1369990" cy="523220"/>
          </a:xfrm>
          <a:prstGeom prst="rect">
            <a:avLst/>
          </a:prstGeom>
          <a:noFill/>
        </p:spPr>
        <p:txBody>
          <a:bodyPr wrap="none" rtlCol="0">
            <a:spAutoFit/>
          </a:bodyPr>
          <a:lstStyle/>
          <a:p>
            <a:pPr algn="ctr"/>
            <a:r>
              <a:rPr lang="en-US" altLang="zh-CN" sz="2800" spc="300" dirty="0">
                <a:solidFill>
                  <a:schemeClr val="bg1"/>
                </a:solidFill>
                <a:latin typeface="+mj-lt"/>
              </a:rPr>
              <a:t>PART 2</a:t>
            </a:r>
            <a:endParaRPr lang="zh-CN" altLang="en-US" sz="2800" spc="300" dirty="0">
              <a:solidFill>
                <a:schemeClr val="bg1"/>
              </a:solidFill>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1" name="矩形 30"/>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设计开发</a:t>
            </a:r>
            <a:endParaRPr lang="zh-CN" altLang="en-US" sz="2800" b="1" dirty="0">
              <a:solidFill>
                <a:schemeClr val="bg1"/>
              </a:solidFill>
            </a:endParaRPr>
          </a:p>
        </p:txBody>
      </p:sp>
      <p:graphicFrame>
        <p:nvGraphicFramePr>
          <p:cNvPr id="4" name="对象 3"/>
          <p:cNvGraphicFramePr/>
          <p:nvPr/>
        </p:nvGraphicFramePr>
        <p:xfrm>
          <a:off x="0" y="1456055"/>
          <a:ext cx="12081510" cy="5118735"/>
        </p:xfrm>
        <a:graphic>
          <a:graphicData uri="http://schemas.openxmlformats.org/presentationml/2006/ole">
            <mc:AlternateContent xmlns:mc="http://schemas.openxmlformats.org/markup-compatibility/2006">
              <mc:Choice xmlns:v="urn:schemas-microsoft-com:vml" Requires="v">
                <p:oleObj spid="_x0000_s5" name="" r:id="rId2" imgW="8284210" imgH="3476625" progId="Visio.Drawing.15">
                  <p:embed/>
                </p:oleObj>
              </mc:Choice>
              <mc:Fallback>
                <p:oleObj name="" r:id="rId2" imgW="8284210" imgH="3476625" progId="Visio.Drawing.15">
                  <p:embed/>
                  <p:pic>
                    <p:nvPicPr>
                      <p:cNvPr id="0" name="图片 4"/>
                      <p:cNvPicPr/>
                      <p:nvPr/>
                    </p:nvPicPr>
                    <p:blipFill>
                      <a:blip r:embed="rId3"/>
                      <a:stretch>
                        <a:fillRect/>
                      </a:stretch>
                    </p:blipFill>
                    <p:spPr>
                      <a:xfrm>
                        <a:off x="0" y="1456055"/>
                        <a:ext cx="12081510" cy="5118735"/>
                      </a:xfrm>
                      <a:prstGeom prst="rect">
                        <a:avLst/>
                      </a:prstGeom>
                    </p:spPr>
                  </p:pic>
                </p:oleObj>
              </mc:Fallback>
            </mc:AlternateContent>
          </a:graphicData>
        </a:graphic>
      </p:graphicFrame>
      <p:sp>
        <p:nvSpPr>
          <p:cNvPr id="6" name="文本框 5"/>
          <p:cNvSpPr txBox="1"/>
          <p:nvPr/>
        </p:nvSpPr>
        <p:spPr>
          <a:xfrm>
            <a:off x="9855835" y="5902960"/>
            <a:ext cx="1879600" cy="583565"/>
          </a:xfrm>
          <a:prstGeom prst="rect">
            <a:avLst/>
          </a:prstGeom>
          <a:noFill/>
        </p:spPr>
        <p:txBody>
          <a:bodyPr wrap="square" rtlCol="0">
            <a:spAutoFit/>
          </a:bodyPr>
          <a:p>
            <a:r>
              <a:rPr lang="zh-CN" altLang="en-US" sz="3200">
                <a:solidFill>
                  <a:schemeClr val="bg1"/>
                </a:solidFill>
              </a:rPr>
              <a:t>数据流图</a:t>
            </a:r>
            <a:endParaRPr lang="zh-CN" altLang="en-US" sz="320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1" name="矩形 30"/>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设计开发</a:t>
            </a:r>
            <a:endParaRPr lang="zh-CN" altLang="en-US" sz="2800" b="1" dirty="0">
              <a:solidFill>
                <a:schemeClr val="bg1"/>
              </a:solidFill>
            </a:endParaRPr>
          </a:p>
        </p:txBody>
      </p:sp>
      <p:pic>
        <p:nvPicPr>
          <p:cNvPr id="2" name="图片 1"/>
          <p:cNvPicPr>
            <a:picLocks noChangeAspect="1"/>
          </p:cNvPicPr>
          <p:nvPr/>
        </p:nvPicPr>
        <p:blipFill>
          <a:blip r:embed="rId2"/>
          <a:stretch>
            <a:fillRect/>
          </a:stretch>
        </p:blipFill>
        <p:spPr>
          <a:xfrm>
            <a:off x="960120" y="1292225"/>
            <a:ext cx="7212965" cy="5166360"/>
          </a:xfrm>
          <a:prstGeom prst="rect">
            <a:avLst/>
          </a:prstGeom>
        </p:spPr>
      </p:pic>
      <p:sp>
        <p:nvSpPr>
          <p:cNvPr id="3" name="文本框 2"/>
          <p:cNvSpPr txBox="1"/>
          <p:nvPr/>
        </p:nvSpPr>
        <p:spPr>
          <a:xfrm>
            <a:off x="8895080" y="5936615"/>
            <a:ext cx="1659255" cy="521970"/>
          </a:xfrm>
          <a:prstGeom prst="rect">
            <a:avLst/>
          </a:prstGeom>
          <a:noFill/>
        </p:spPr>
        <p:txBody>
          <a:bodyPr wrap="square" rtlCol="0">
            <a:spAutoFit/>
          </a:bodyPr>
          <a:p>
            <a:r>
              <a:rPr lang="en-US" altLang="zh-CN" sz="2800">
                <a:solidFill>
                  <a:schemeClr val="bg1"/>
                </a:solidFill>
              </a:rPr>
              <a:t>E-R</a:t>
            </a:r>
            <a:r>
              <a:rPr lang="zh-CN" altLang="en-US" sz="2800">
                <a:solidFill>
                  <a:schemeClr val="bg1"/>
                </a:solidFill>
              </a:rPr>
              <a:t>图</a:t>
            </a:r>
            <a:endParaRPr lang="zh-CN" altLang="en-US" sz="28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t="15093" b="532"/>
          <a:stretch>
            <a:fillRect/>
          </a:stretch>
        </p:blipFill>
        <p:spPr>
          <a:xfrm>
            <a:off x="-1" y="1"/>
            <a:ext cx="12192000" cy="6858000"/>
          </a:xfrm>
          <a:prstGeom prst="rect">
            <a:avLst/>
          </a:prstGeom>
        </p:spPr>
      </p:pic>
      <p:sp>
        <p:nvSpPr>
          <p:cNvPr id="31" name="矩形 30"/>
          <p:cNvSpPr/>
          <p:nvPr/>
        </p:nvSpPr>
        <p:spPr>
          <a:xfrm>
            <a:off x="-1" y="1"/>
            <a:ext cx="12192000" cy="6858000"/>
          </a:xfrm>
          <a:prstGeom prst="rect">
            <a:avLst/>
          </a:prstGeom>
          <a:solidFill>
            <a:srgbClr val="002060">
              <a:alpha val="7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550664"/>
            <a:ext cx="449706" cy="423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486323" y="546692"/>
            <a:ext cx="1612900" cy="521970"/>
          </a:xfrm>
          <a:prstGeom prst="rect">
            <a:avLst/>
          </a:prstGeom>
          <a:noFill/>
        </p:spPr>
        <p:txBody>
          <a:bodyPr wrap="none" rtlCol="0">
            <a:spAutoFit/>
          </a:bodyPr>
          <a:lstStyle/>
          <a:p>
            <a:r>
              <a:rPr lang="zh-CN" altLang="en-US" sz="2800" b="1" dirty="0">
                <a:solidFill>
                  <a:schemeClr val="bg1"/>
                </a:solidFill>
              </a:rPr>
              <a:t>设计开发</a:t>
            </a:r>
            <a:endParaRPr lang="zh-CN" altLang="en-US" sz="2800" b="1" dirty="0">
              <a:solidFill>
                <a:schemeClr val="bg1"/>
              </a:solidFill>
            </a:endParaRPr>
          </a:p>
        </p:txBody>
      </p:sp>
      <p:pic>
        <p:nvPicPr>
          <p:cNvPr id="4" name="图片 3" descr="$NKG$]2Z)O@5A[96JR}P3Y6"/>
          <p:cNvPicPr>
            <a:picLocks noChangeAspect="1"/>
          </p:cNvPicPr>
          <p:nvPr/>
        </p:nvPicPr>
        <p:blipFill>
          <a:blip r:embed="rId2"/>
          <a:stretch>
            <a:fillRect/>
          </a:stretch>
        </p:blipFill>
        <p:spPr>
          <a:xfrm>
            <a:off x="2735580" y="550545"/>
            <a:ext cx="3429000" cy="6096000"/>
          </a:xfrm>
          <a:prstGeom prst="rect">
            <a:avLst/>
          </a:prstGeom>
        </p:spPr>
      </p:pic>
      <p:sp>
        <p:nvSpPr>
          <p:cNvPr id="2" name="文本框 1"/>
          <p:cNvSpPr txBox="1"/>
          <p:nvPr/>
        </p:nvSpPr>
        <p:spPr>
          <a:xfrm>
            <a:off x="6995160" y="5586095"/>
            <a:ext cx="2515235" cy="460375"/>
          </a:xfrm>
          <a:prstGeom prst="rect">
            <a:avLst/>
          </a:prstGeom>
          <a:noFill/>
        </p:spPr>
        <p:txBody>
          <a:bodyPr wrap="square" rtlCol="0">
            <a:spAutoFit/>
          </a:bodyPr>
          <a:p>
            <a:r>
              <a:rPr lang="zh-CN" altLang="en-US" sz="2400">
                <a:solidFill>
                  <a:schemeClr val="bg1"/>
                </a:solidFill>
              </a:rPr>
              <a:t>登录界面</a:t>
            </a:r>
            <a:endParaRPr lang="zh-CN" altLang="en-US" sz="2400">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Impact"/>
        <a:ea typeface="思源黑体 CN Bold"/>
        <a:cs typeface=""/>
      </a:majorFont>
      <a:minorFont>
        <a:latin typeface="思源黑体 CN Light"/>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493</Words>
  <Application>WPS 演示</Application>
  <PresentationFormat>宽屏</PresentationFormat>
  <Paragraphs>128</Paragraphs>
  <Slides>19</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5" baseType="lpstr">
      <vt:lpstr>Arial</vt:lpstr>
      <vt:lpstr>宋体</vt:lpstr>
      <vt:lpstr>Wingdings</vt:lpstr>
      <vt:lpstr>等线</vt:lpstr>
      <vt:lpstr>微软雅黑</vt:lpstr>
      <vt:lpstr>思源黑体 CN Light</vt:lpstr>
      <vt:lpstr>黑体</vt:lpstr>
      <vt:lpstr>Wingdings</vt:lpstr>
      <vt:lpstr>Calibri</vt:lpstr>
      <vt:lpstr>思源黑体 CN Medium</vt:lpstr>
      <vt:lpstr>Impact</vt:lpstr>
      <vt:lpstr>思源黑体 CN Bold</vt:lpstr>
      <vt:lpstr>Arial Unicode MS</vt:lpstr>
      <vt:lpstr>思源黑体 CN Medium</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Zero</dc:creator>
  <cp:lastModifiedBy>北丘丘丘丘丘（zy</cp:lastModifiedBy>
  <cp:revision>45</cp:revision>
  <dcterms:created xsi:type="dcterms:W3CDTF">2019-12-26T05:29:00Z</dcterms:created>
  <dcterms:modified xsi:type="dcterms:W3CDTF">2020-05-19T02:51:57Z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